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48" r:id="rId2"/>
  </p:sldMasterIdLst>
  <p:notesMasterIdLst>
    <p:notesMasterId r:id="rId17"/>
  </p:notesMasterIdLst>
  <p:handoutMasterIdLst>
    <p:handoutMasterId r:id="rId18"/>
  </p:handoutMasterIdLst>
  <p:sldIdLst>
    <p:sldId id="258" r:id="rId3"/>
    <p:sldId id="331" r:id="rId4"/>
    <p:sldId id="2141410612" r:id="rId5"/>
    <p:sldId id="2141410606" r:id="rId6"/>
    <p:sldId id="2141410599" r:id="rId7"/>
    <p:sldId id="2141410592" r:id="rId8"/>
    <p:sldId id="2141410604" r:id="rId9"/>
    <p:sldId id="2141410607" r:id="rId10"/>
    <p:sldId id="2141410600" r:id="rId11"/>
    <p:sldId id="2141410602" r:id="rId12"/>
    <p:sldId id="2141410601" r:id="rId13"/>
    <p:sldId id="2141410603" r:id="rId14"/>
    <p:sldId id="2141410609" r:id="rId15"/>
    <p:sldId id="261" r:id="rId1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94B"/>
    <a:srgbClr val="00A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83"/>
    <p:restoredTop sz="95928"/>
  </p:normalViewPr>
  <p:slideViewPr>
    <p:cSldViewPr snapToGrid="0" snapToObjects="1">
      <p:cViewPr varScale="1">
        <p:scale>
          <a:sx n="110" d="100"/>
          <a:sy n="110" d="100"/>
        </p:scale>
        <p:origin x="800" y="17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A91EB8E-CB3B-8C4F-9FA9-BB2BFE2809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5265108E-14C6-0445-B3D3-29EC0C7E9B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8E5BA7-CBFB-F846-BAF9-9CF38D2E7851}" type="datetimeFigureOut">
              <a:rPr lang="es-CL" smtClean="0"/>
              <a:t>22-12-22</a:t>
            </a:fld>
            <a:endParaRPr lang="es-CL"/>
          </a:p>
        </p:txBody>
      </p:sp>
      <p:sp>
        <p:nvSpPr>
          <p:cNvPr id="4" name="Marcador de pie de página 3">
            <a:extLst>
              <a:ext uri="{FF2B5EF4-FFF2-40B4-BE49-F238E27FC236}">
                <a16:creationId xmlns:a16="http://schemas.microsoft.com/office/drawing/2014/main" id="{819F0657-A9F0-E74F-9B8E-2864E96692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D9DCB371-1E55-5F46-B9D8-D2D8D4D0A6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2BEFE5-FAC5-AE47-82A5-4E6D2A6E68ED}" type="slidenum">
              <a:rPr lang="es-CL" smtClean="0"/>
              <a:t>‹Nº›</a:t>
            </a:fld>
            <a:endParaRPr lang="es-CL"/>
          </a:p>
        </p:txBody>
      </p:sp>
    </p:spTree>
    <p:extLst>
      <p:ext uri="{BB962C8B-B14F-4D97-AF65-F5344CB8AC3E}">
        <p14:creationId xmlns:p14="http://schemas.microsoft.com/office/powerpoint/2010/main" val="485760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B9097-BA6D-8640-B0E4-43F8EBC70CCF}" type="datetimeFigureOut">
              <a:rPr lang="es-CL" smtClean="0"/>
              <a:t>22-12-22</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97A2F-F56C-7141-8D44-34804EFBAEAA}" type="slidenum">
              <a:rPr lang="es-CL" smtClean="0"/>
              <a:t>‹Nº›</a:t>
            </a:fld>
            <a:endParaRPr lang="es-CL"/>
          </a:p>
        </p:txBody>
      </p:sp>
    </p:spTree>
    <p:extLst>
      <p:ext uri="{BB962C8B-B14F-4D97-AF65-F5344CB8AC3E}">
        <p14:creationId xmlns:p14="http://schemas.microsoft.com/office/powerpoint/2010/main" val="2170899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4497A2F-F56C-7141-8D44-34804EFBAEAA}" type="slidenum">
              <a:rPr lang="es-CL" smtClean="0"/>
              <a:t>7</a:t>
            </a:fld>
            <a:endParaRPr lang="es-CL"/>
          </a:p>
        </p:txBody>
      </p:sp>
    </p:spTree>
    <p:extLst>
      <p:ext uri="{BB962C8B-B14F-4D97-AF65-F5344CB8AC3E}">
        <p14:creationId xmlns:p14="http://schemas.microsoft.com/office/powerpoint/2010/main" val="3676761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4497A2F-F56C-7141-8D44-34804EFBAEAA}" type="slidenum">
              <a:rPr lang="es-CL" smtClean="0"/>
              <a:t>8</a:t>
            </a:fld>
            <a:endParaRPr lang="es-CL"/>
          </a:p>
        </p:txBody>
      </p:sp>
    </p:spTree>
    <p:extLst>
      <p:ext uri="{BB962C8B-B14F-4D97-AF65-F5344CB8AC3E}">
        <p14:creationId xmlns:p14="http://schemas.microsoft.com/office/powerpoint/2010/main" val="845667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7F54B-EE11-5374-1D39-D86A317D6BA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8C44767F-7B75-1C82-7744-45A3B58884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0DF7F24E-CB11-ECB9-0654-74338810D81B}"/>
              </a:ext>
            </a:extLst>
          </p:cNvPr>
          <p:cNvSpPr>
            <a:spLocks noGrp="1"/>
          </p:cNvSpPr>
          <p:nvPr>
            <p:ph type="dt" sz="half" idx="10"/>
          </p:nvPr>
        </p:nvSpPr>
        <p:spPr/>
        <p:txBody>
          <a:bodyPr/>
          <a:lstStyle/>
          <a:p>
            <a:fld id="{6EF23A21-4741-46DD-9025-14DF45842898}" type="datetimeFigureOut">
              <a:rPr lang="es-CL" smtClean="0"/>
              <a:t>22-12-22</a:t>
            </a:fld>
            <a:endParaRPr lang="es-CL"/>
          </a:p>
        </p:txBody>
      </p:sp>
      <p:sp>
        <p:nvSpPr>
          <p:cNvPr id="5" name="Marcador de pie de página 4">
            <a:extLst>
              <a:ext uri="{FF2B5EF4-FFF2-40B4-BE49-F238E27FC236}">
                <a16:creationId xmlns:a16="http://schemas.microsoft.com/office/drawing/2014/main" id="{1322544B-F8C1-E382-8CB7-C82AE6FB805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9D84E37-7A45-65C0-5C74-62C5CDFCF0C6}"/>
              </a:ext>
            </a:extLst>
          </p:cNvPr>
          <p:cNvSpPr>
            <a:spLocks noGrp="1"/>
          </p:cNvSpPr>
          <p:nvPr>
            <p:ph type="sldNum" sz="quarter" idx="12"/>
          </p:nvPr>
        </p:nvSpPr>
        <p:spPr/>
        <p:txBody>
          <a:bodyPr/>
          <a:lstStyle/>
          <a:p>
            <a:fld id="{42AA0917-3C4F-4046-BFFD-03933E41454A}" type="slidenum">
              <a:rPr lang="es-CL" smtClean="0"/>
              <a:t>‹Nº›</a:t>
            </a:fld>
            <a:endParaRPr lang="es-CL"/>
          </a:p>
        </p:txBody>
      </p:sp>
    </p:spTree>
    <p:extLst>
      <p:ext uri="{BB962C8B-B14F-4D97-AF65-F5344CB8AC3E}">
        <p14:creationId xmlns:p14="http://schemas.microsoft.com/office/powerpoint/2010/main" val="3817060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73403F-6186-0708-7419-9B7DC696CFB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EB30ED08-8100-46F7-87DE-37773CF181A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6CA638A-1FA3-9899-2F7C-34316C820A16}"/>
              </a:ext>
            </a:extLst>
          </p:cNvPr>
          <p:cNvSpPr>
            <a:spLocks noGrp="1"/>
          </p:cNvSpPr>
          <p:nvPr>
            <p:ph type="dt" sz="half" idx="10"/>
          </p:nvPr>
        </p:nvSpPr>
        <p:spPr/>
        <p:txBody>
          <a:bodyPr/>
          <a:lstStyle/>
          <a:p>
            <a:fld id="{6EF23A21-4741-46DD-9025-14DF45842898}" type="datetimeFigureOut">
              <a:rPr lang="es-CL" smtClean="0"/>
              <a:t>22-12-22</a:t>
            </a:fld>
            <a:endParaRPr lang="es-CL"/>
          </a:p>
        </p:txBody>
      </p:sp>
      <p:sp>
        <p:nvSpPr>
          <p:cNvPr id="5" name="Marcador de pie de página 4">
            <a:extLst>
              <a:ext uri="{FF2B5EF4-FFF2-40B4-BE49-F238E27FC236}">
                <a16:creationId xmlns:a16="http://schemas.microsoft.com/office/drawing/2014/main" id="{94445DC0-BDD8-046C-C42E-5CCCC6904F6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0D39DCF-9CFF-B558-EFF6-0A28D4F7E2B0}"/>
              </a:ext>
            </a:extLst>
          </p:cNvPr>
          <p:cNvSpPr>
            <a:spLocks noGrp="1"/>
          </p:cNvSpPr>
          <p:nvPr>
            <p:ph type="sldNum" sz="quarter" idx="12"/>
          </p:nvPr>
        </p:nvSpPr>
        <p:spPr/>
        <p:txBody>
          <a:bodyPr/>
          <a:lstStyle/>
          <a:p>
            <a:fld id="{42AA0917-3C4F-4046-BFFD-03933E41454A}" type="slidenum">
              <a:rPr lang="es-CL" smtClean="0"/>
              <a:t>‹Nº›</a:t>
            </a:fld>
            <a:endParaRPr lang="es-CL"/>
          </a:p>
        </p:txBody>
      </p:sp>
    </p:spTree>
    <p:extLst>
      <p:ext uri="{BB962C8B-B14F-4D97-AF65-F5344CB8AC3E}">
        <p14:creationId xmlns:p14="http://schemas.microsoft.com/office/powerpoint/2010/main" val="22332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79C6C37-B1AE-533A-143F-14706A9C51E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36388B0-AF2C-6A88-B216-0335B42BCCA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27FD616-D2F5-EAD0-5A21-575B21108291}"/>
              </a:ext>
            </a:extLst>
          </p:cNvPr>
          <p:cNvSpPr>
            <a:spLocks noGrp="1"/>
          </p:cNvSpPr>
          <p:nvPr>
            <p:ph type="dt" sz="half" idx="10"/>
          </p:nvPr>
        </p:nvSpPr>
        <p:spPr/>
        <p:txBody>
          <a:bodyPr/>
          <a:lstStyle/>
          <a:p>
            <a:fld id="{6EF23A21-4741-46DD-9025-14DF45842898}" type="datetimeFigureOut">
              <a:rPr lang="es-CL" smtClean="0"/>
              <a:t>22-12-22</a:t>
            </a:fld>
            <a:endParaRPr lang="es-CL"/>
          </a:p>
        </p:txBody>
      </p:sp>
      <p:sp>
        <p:nvSpPr>
          <p:cNvPr id="5" name="Marcador de pie de página 4">
            <a:extLst>
              <a:ext uri="{FF2B5EF4-FFF2-40B4-BE49-F238E27FC236}">
                <a16:creationId xmlns:a16="http://schemas.microsoft.com/office/drawing/2014/main" id="{E63169BD-0C23-800E-3D23-78D667BE06F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3471730-14F1-27DB-F8F9-0F602E05DD3D}"/>
              </a:ext>
            </a:extLst>
          </p:cNvPr>
          <p:cNvSpPr>
            <a:spLocks noGrp="1"/>
          </p:cNvSpPr>
          <p:nvPr>
            <p:ph type="sldNum" sz="quarter" idx="12"/>
          </p:nvPr>
        </p:nvSpPr>
        <p:spPr/>
        <p:txBody>
          <a:bodyPr/>
          <a:lstStyle/>
          <a:p>
            <a:fld id="{42AA0917-3C4F-4046-BFFD-03933E41454A}" type="slidenum">
              <a:rPr lang="es-CL" smtClean="0"/>
              <a:t>‹Nº›</a:t>
            </a:fld>
            <a:endParaRPr lang="es-CL"/>
          </a:p>
        </p:txBody>
      </p:sp>
    </p:spTree>
    <p:extLst>
      <p:ext uri="{BB962C8B-B14F-4D97-AF65-F5344CB8AC3E}">
        <p14:creationId xmlns:p14="http://schemas.microsoft.com/office/powerpoint/2010/main" val="2533220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8DF00-7B59-B741-861C-EAB324F54607}"/>
              </a:ext>
            </a:extLst>
          </p:cNvPr>
          <p:cNvSpPr>
            <a:spLocks noGrp="1"/>
          </p:cNvSpPr>
          <p:nvPr>
            <p:ph type="ctrTitle" hasCustomPrompt="1"/>
          </p:nvPr>
        </p:nvSpPr>
        <p:spPr>
          <a:xfrm>
            <a:off x="723900" y="2773362"/>
            <a:ext cx="7479323" cy="736600"/>
          </a:xfrm>
        </p:spPr>
        <p:txBody>
          <a:bodyPr anchor="b">
            <a:noAutofit/>
          </a:bodyPr>
          <a:lstStyle>
            <a:lvl1pPr algn="l">
              <a:defRPr sz="4000" b="1">
                <a:solidFill>
                  <a:srgbClr val="42494B"/>
                </a:solidFill>
              </a:defRPr>
            </a:lvl1pPr>
          </a:lstStyle>
          <a:p>
            <a:r>
              <a:rPr lang="es-ES" dirty="0"/>
              <a:t>TÍTULO DEL PATRÓN</a:t>
            </a:r>
            <a:endParaRPr lang="es-CL" dirty="0"/>
          </a:p>
        </p:txBody>
      </p:sp>
      <p:sp>
        <p:nvSpPr>
          <p:cNvPr id="3" name="Subtítulo 2">
            <a:extLst>
              <a:ext uri="{FF2B5EF4-FFF2-40B4-BE49-F238E27FC236}">
                <a16:creationId xmlns:a16="http://schemas.microsoft.com/office/drawing/2014/main" id="{C88A9D4F-E932-BE49-8F3F-C1971CAD3264}"/>
              </a:ext>
            </a:extLst>
          </p:cNvPr>
          <p:cNvSpPr>
            <a:spLocks noGrp="1"/>
          </p:cNvSpPr>
          <p:nvPr>
            <p:ph type="subTitle" idx="1" hasCustomPrompt="1"/>
          </p:nvPr>
        </p:nvSpPr>
        <p:spPr>
          <a:xfrm>
            <a:off x="723900" y="3602039"/>
            <a:ext cx="7479323" cy="618270"/>
          </a:xfrm>
        </p:spPr>
        <p:txBody>
          <a:bodyPr>
            <a:normAutofit/>
          </a:bodyPr>
          <a:lstStyle>
            <a:lvl1pPr marL="0" indent="0" algn="l">
              <a:buNone/>
              <a:defRPr sz="4000" b="0" i="0">
                <a:solidFill>
                  <a:srgbClr val="42494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SUBTÍTULO DEL PATRÓN</a:t>
            </a:r>
            <a:endParaRPr lang="es-CL" dirty="0"/>
          </a:p>
        </p:txBody>
      </p:sp>
      <p:pic>
        <p:nvPicPr>
          <p:cNvPr id="8" name="Imagen 7">
            <a:extLst>
              <a:ext uri="{FF2B5EF4-FFF2-40B4-BE49-F238E27FC236}">
                <a16:creationId xmlns:a16="http://schemas.microsoft.com/office/drawing/2014/main" id="{105345F6-EEF1-4640-AC5F-9C2A9742CCC1}"/>
              </a:ext>
            </a:extLst>
          </p:cNvPr>
          <p:cNvPicPr>
            <a:picLocks noChangeAspect="1"/>
          </p:cNvPicPr>
          <p:nvPr userDrawn="1"/>
        </p:nvPicPr>
        <p:blipFill>
          <a:blip r:embed="rId2"/>
          <a:stretch>
            <a:fillRect/>
          </a:stretch>
        </p:blipFill>
        <p:spPr>
          <a:xfrm>
            <a:off x="838200" y="453143"/>
            <a:ext cx="4013200" cy="736600"/>
          </a:xfrm>
          <a:prstGeom prst="rect">
            <a:avLst/>
          </a:prstGeom>
        </p:spPr>
      </p:pic>
      <p:pic>
        <p:nvPicPr>
          <p:cNvPr id="13" name="Imagen 12">
            <a:extLst>
              <a:ext uri="{FF2B5EF4-FFF2-40B4-BE49-F238E27FC236}">
                <a16:creationId xmlns:a16="http://schemas.microsoft.com/office/drawing/2014/main" id="{BA447F74-274C-CF47-9F47-43A013494C4F}"/>
              </a:ext>
            </a:extLst>
          </p:cNvPr>
          <p:cNvPicPr>
            <a:picLocks noChangeAspect="1"/>
          </p:cNvPicPr>
          <p:nvPr userDrawn="1"/>
        </p:nvPicPr>
        <p:blipFill>
          <a:blip r:embed="rId3"/>
          <a:stretch>
            <a:fillRect/>
          </a:stretch>
        </p:blipFill>
        <p:spPr>
          <a:xfrm>
            <a:off x="838200" y="5672136"/>
            <a:ext cx="2044700" cy="812800"/>
          </a:xfrm>
          <a:prstGeom prst="rect">
            <a:avLst/>
          </a:prstGeom>
        </p:spPr>
      </p:pic>
    </p:spTree>
    <p:extLst>
      <p:ext uri="{BB962C8B-B14F-4D97-AF65-F5344CB8AC3E}">
        <p14:creationId xmlns:p14="http://schemas.microsoft.com/office/powerpoint/2010/main" val="1586376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EF1EE8-538E-CA44-A12A-43C3772E5830}"/>
              </a:ext>
            </a:extLst>
          </p:cNvPr>
          <p:cNvSpPr>
            <a:spLocks noGrp="1"/>
          </p:cNvSpPr>
          <p:nvPr>
            <p:ph type="title"/>
          </p:nvPr>
        </p:nvSpPr>
        <p:spPr>
          <a:xfrm>
            <a:off x="633046" y="365125"/>
            <a:ext cx="10720754" cy="550861"/>
          </a:xfrm>
        </p:spPr>
        <p:txBody>
          <a:bodyPr>
            <a:normAutofit/>
          </a:bodyPr>
          <a:lstStyle>
            <a:lvl1pPr>
              <a:defRPr sz="2800">
                <a:solidFill>
                  <a:srgbClr val="42494B"/>
                </a:solidFill>
              </a:defRPr>
            </a:lvl1pPr>
          </a:lstStyle>
          <a:p>
            <a:endParaRPr lang="es-CL" dirty="0"/>
          </a:p>
        </p:txBody>
      </p:sp>
      <p:sp>
        <p:nvSpPr>
          <p:cNvPr id="3" name="Marcador de contenido 2">
            <a:extLst>
              <a:ext uri="{FF2B5EF4-FFF2-40B4-BE49-F238E27FC236}">
                <a16:creationId xmlns:a16="http://schemas.microsoft.com/office/drawing/2014/main" id="{34F4F8F4-C55A-734D-A537-F1AA69F1C218}"/>
              </a:ext>
            </a:extLst>
          </p:cNvPr>
          <p:cNvSpPr>
            <a:spLocks noGrp="1"/>
          </p:cNvSpPr>
          <p:nvPr>
            <p:ph idx="1" hasCustomPrompt="1"/>
          </p:nvPr>
        </p:nvSpPr>
        <p:spPr>
          <a:xfrm>
            <a:off x="633046" y="1125412"/>
            <a:ext cx="10720754" cy="5051551"/>
          </a:xfrm>
        </p:spPr>
        <p:txBody>
          <a:bodyPr/>
          <a:lstStyle>
            <a:lvl1pPr marL="0" indent="0">
              <a:buNone/>
              <a:defRPr u="none" strike="noStrike" cap="all" baseline="0">
                <a:ln w="0">
                  <a:noFill/>
                </a:ln>
                <a:solidFill>
                  <a:srgbClr val="42494B"/>
                </a:solidFill>
                <a:uFill>
                  <a:solidFill>
                    <a:srgbClr val="00A59C"/>
                  </a:solidFill>
                </a:uFill>
                <a:latin typeface="+mj-lt"/>
              </a:defRPr>
            </a:lvl1pPr>
            <a:lvl2pPr>
              <a:defRPr>
                <a:solidFill>
                  <a:srgbClr val="42494B"/>
                </a:solidFill>
              </a:defRPr>
            </a:lvl2pPr>
            <a:lvl3pPr>
              <a:defRPr>
                <a:solidFill>
                  <a:srgbClr val="42494B"/>
                </a:solidFill>
              </a:defRPr>
            </a:lvl3pPr>
            <a:lvl4pPr>
              <a:defRPr>
                <a:solidFill>
                  <a:srgbClr val="42494B"/>
                </a:solidFill>
              </a:defRPr>
            </a:lvl4pPr>
            <a:lvl5pPr>
              <a:defRPr>
                <a:solidFill>
                  <a:srgbClr val="42494B"/>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pic>
        <p:nvPicPr>
          <p:cNvPr id="7" name="Imagen 6">
            <a:extLst>
              <a:ext uri="{FF2B5EF4-FFF2-40B4-BE49-F238E27FC236}">
                <a16:creationId xmlns:a16="http://schemas.microsoft.com/office/drawing/2014/main" id="{B5460D20-1F6F-7844-A4F3-AAB6A521355A}"/>
              </a:ext>
            </a:extLst>
          </p:cNvPr>
          <p:cNvPicPr>
            <a:picLocks noChangeAspect="1"/>
          </p:cNvPicPr>
          <p:nvPr userDrawn="1"/>
        </p:nvPicPr>
        <p:blipFill>
          <a:blip r:embed="rId2"/>
          <a:stretch>
            <a:fillRect/>
          </a:stretch>
        </p:blipFill>
        <p:spPr>
          <a:xfrm>
            <a:off x="8792308" y="240834"/>
            <a:ext cx="2561492" cy="465726"/>
          </a:xfrm>
          <a:prstGeom prst="rect">
            <a:avLst/>
          </a:prstGeom>
        </p:spPr>
      </p:pic>
      <p:sp>
        <p:nvSpPr>
          <p:cNvPr id="9" name="Rectángulo 8">
            <a:extLst>
              <a:ext uri="{FF2B5EF4-FFF2-40B4-BE49-F238E27FC236}">
                <a16:creationId xmlns:a16="http://schemas.microsoft.com/office/drawing/2014/main" id="{01645380-2D7B-2643-A4C3-FFE601336D49}"/>
              </a:ext>
            </a:extLst>
          </p:cNvPr>
          <p:cNvSpPr/>
          <p:nvPr userDrawn="1"/>
        </p:nvSpPr>
        <p:spPr>
          <a:xfrm>
            <a:off x="723900" y="915986"/>
            <a:ext cx="10629900" cy="45719"/>
          </a:xfrm>
          <a:prstGeom prst="rect">
            <a:avLst/>
          </a:prstGeom>
          <a:solidFill>
            <a:srgbClr val="00A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676059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ADBEE0-A414-1C45-B668-3F4A7895F319}"/>
              </a:ext>
            </a:extLst>
          </p:cNvPr>
          <p:cNvSpPr>
            <a:spLocks noGrp="1"/>
          </p:cNvSpPr>
          <p:nvPr>
            <p:ph type="title"/>
          </p:nvPr>
        </p:nvSpPr>
        <p:spPr>
          <a:xfrm>
            <a:off x="723900" y="1709738"/>
            <a:ext cx="10629900" cy="2852737"/>
          </a:xfrm>
        </p:spPr>
        <p:txBody>
          <a:bodyPr anchor="b"/>
          <a:lstStyle>
            <a:lvl1pPr>
              <a:defRPr sz="6000">
                <a:solidFill>
                  <a:srgbClr val="42494B"/>
                </a:solidFill>
              </a:defRPr>
            </a:lvl1pPr>
          </a:lstStyle>
          <a:p>
            <a:r>
              <a:rPr lang="es-ES" dirty="0"/>
              <a:t>Haga clic para modificar el estilo de título del patrón</a:t>
            </a:r>
            <a:endParaRPr lang="es-CL" dirty="0"/>
          </a:p>
        </p:txBody>
      </p:sp>
      <p:sp>
        <p:nvSpPr>
          <p:cNvPr id="3" name="Marcador de texto 2">
            <a:extLst>
              <a:ext uri="{FF2B5EF4-FFF2-40B4-BE49-F238E27FC236}">
                <a16:creationId xmlns:a16="http://schemas.microsoft.com/office/drawing/2014/main" id="{E6676945-5FBC-DD49-986F-F3B839E6D55E}"/>
              </a:ext>
            </a:extLst>
          </p:cNvPr>
          <p:cNvSpPr>
            <a:spLocks noGrp="1"/>
          </p:cNvSpPr>
          <p:nvPr>
            <p:ph type="body" idx="1"/>
          </p:nvPr>
        </p:nvSpPr>
        <p:spPr>
          <a:xfrm>
            <a:off x="723900" y="4589463"/>
            <a:ext cx="10629900" cy="1500187"/>
          </a:xfrm>
        </p:spPr>
        <p:txBody>
          <a:bodyPr/>
          <a:lstStyle>
            <a:lvl1pPr marL="0" indent="0">
              <a:buNone/>
              <a:defRPr sz="2400">
                <a:solidFill>
                  <a:srgbClr val="4249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8" name="Rectángulo 7">
            <a:extLst>
              <a:ext uri="{FF2B5EF4-FFF2-40B4-BE49-F238E27FC236}">
                <a16:creationId xmlns:a16="http://schemas.microsoft.com/office/drawing/2014/main" id="{B381ED1F-724A-994F-836F-ED9A6D140698}"/>
              </a:ext>
            </a:extLst>
          </p:cNvPr>
          <p:cNvSpPr/>
          <p:nvPr userDrawn="1"/>
        </p:nvSpPr>
        <p:spPr>
          <a:xfrm>
            <a:off x="723900" y="915986"/>
            <a:ext cx="10629900" cy="45719"/>
          </a:xfrm>
          <a:prstGeom prst="rect">
            <a:avLst/>
          </a:prstGeom>
          <a:solidFill>
            <a:srgbClr val="00A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Imagen 8">
            <a:extLst>
              <a:ext uri="{FF2B5EF4-FFF2-40B4-BE49-F238E27FC236}">
                <a16:creationId xmlns:a16="http://schemas.microsoft.com/office/drawing/2014/main" id="{51137825-56A4-3743-9350-5970B00B6766}"/>
              </a:ext>
            </a:extLst>
          </p:cNvPr>
          <p:cNvPicPr>
            <a:picLocks noChangeAspect="1"/>
          </p:cNvPicPr>
          <p:nvPr userDrawn="1"/>
        </p:nvPicPr>
        <p:blipFill>
          <a:blip r:embed="rId2"/>
          <a:stretch>
            <a:fillRect/>
          </a:stretch>
        </p:blipFill>
        <p:spPr>
          <a:xfrm>
            <a:off x="8792308" y="240834"/>
            <a:ext cx="2561492" cy="465726"/>
          </a:xfrm>
          <a:prstGeom prst="rect">
            <a:avLst/>
          </a:prstGeom>
        </p:spPr>
      </p:pic>
    </p:spTree>
    <p:extLst>
      <p:ext uri="{BB962C8B-B14F-4D97-AF65-F5344CB8AC3E}">
        <p14:creationId xmlns:p14="http://schemas.microsoft.com/office/powerpoint/2010/main" val="43426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D0E50EC-0292-9645-9D9B-05D81324ED48}"/>
              </a:ext>
            </a:extLst>
          </p:cNvPr>
          <p:cNvSpPr>
            <a:spLocks noGrp="1"/>
          </p:cNvSpPr>
          <p:nvPr>
            <p:ph sz="half" idx="1"/>
          </p:nvPr>
        </p:nvSpPr>
        <p:spPr>
          <a:xfrm>
            <a:off x="723900" y="1825625"/>
            <a:ext cx="5295900" cy="4351338"/>
          </a:xfrm>
        </p:spPr>
        <p:txBody>
          <a:bodyPr/>
          <a:lstStyle>
            <a:lvl1pPr>
              <a:defRPr>
                <a:solidFill>
                  <a:srgbClr val="42494B"/>
                </a:solidFill>
              </a:defRPr>
            </a:lvl1pPr>
            <a:lvl2pPr>
              <a:defRPr>
                <a:solidFill>
                  <a:srgbClr val="42494B"/>
                </a:solidFill>
              </a:defRPr>
            </a:lvl2pPr>
            <a:lvl3pPr>
              <a:defRPr>
                <a:solidFill>
                  <a:srgbClr val="42494B"/>
                </a:solidFill>
              </a:defRPr>
            </a:lvl3pPr>
            <a:lvl4pPr>
              <a:defRPr>
                <a:solidFill>
                  <a:srgbClr val="42494B"/>
                </a:solidFill>
              </a:defRPr>
            </a:lvl4pPr>
            <a:lvl5pPr>
              <a:defRPr>
                <a:solidFill>
                  <a:srgbClr val="42494B"/>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contenido 3">
            <a:extLst>
              <a:ext uri="{FF2B5EF4-FFF2-40B4-BE49-F238E27FC236}">
                <a16:creationId xmlns:a16="http://schemas.microsoft.com/office/drawing/2014/main" id="{F797C48C-1282-964A-8624-1D4A71680D66}"/>
              </a:ext>
            </a:extLst>
          </p:cNvPr>
          <p:cNvSpPr>
            <a:spLocks noGrp="1"/>
          </p:cNvSpPr>
          <p:nvPr>
            <p:ph sz="half" idx="2"/>
          </p:nvPr>
        </p:nvSpPr>
        <p:spPr>
          <a:xfrm>
            <a:off x="6172200" y="1825625"/>
            <a:ext cx="5181600" cy="4351338"/>
          </a:xfrm>
        </p:spPr>
        <p:txBody>
          <a:bodyPr/>
          <a:lstStyle>
            <a:lvl1pPr>
              <a:defRPr>
                <a:solidFill>
                  <a:srgbClr val="42494B"/>
                </a:solidFill>
              </a:defRPr>
            </a:lvl1pPr>
            <a:lvl2pPr>
              <a:defRPr>
                <a:solidFill>
                  <a:srgbClr val="42494B"/>
                </a:solidFill>
              </a:defRPr>
            </a:lvl2pPr>
            <a:lvl3pPr>
              <a:defRPr>
                <a:solidFill>
                  <a:srgbClr val="42494B"/>
                </a:solidFill>
              </a:defRPr>
            </a:lvl3pPr>
            <a:lvl4pPr>
              <a:defRPr>
                <a:solidFill>
                  <a:srgbClr val="42494B"/>
                </a:solidFill>
              </a:defRPr>
            </a:lvl4pPr>
            <a:lvl5pPr>
              <a:defRPr>
                <a:solidFill>
                  <a:srgbClr val="42494B"/>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8" name="Título 1">
            <a:extLst>
              <a:ext uri="{FF2B5EF4-FFF2-40B4-BE49-F238E27FC236}">
                <a16:creationId xmlns:a16="http://schemas.microsoft.com/office/drawing/2014/main" id="{517CC086-B397-754F-A7B8-4D46F9F2F382}"/>
              </a:ext>
            </a:extLst>
          </p:cNvPr>
          <p:cNvSpPr>
            <a:spLocks noGrp="1"/>
          </p:cNvSpPr>
          <p:nvPr>
            <p:ph type="title"/>
          </p:nvPr>
        </p:nvSpPr>
        <p:spPr>
          <a:xfrm>
            <a:off x="633046" y="365125"/>
            <a:ext cx="8346831" cy="550861"/>
          </a:xfrm>
        </p:spPr>
        <p:txBody>
          <a:bodyPr>
            <a:normAutofit/>
          </a:bodyPr>
          <a:lstStyle>
            <a:lvl1pPr>
              <a:defRPr sz="2800">
                <a:solidFill>
                  <a:srgbClr val="42494B"/>
                </a:solidFill>
              </a:defRPr>
            </a:lvl1pPr>
          </a:lstStyle>
          <a:p>
            <a:endParaRPr lang="es-CL" dirty="0"/>
          </a:p>
        </p:txBody>
      </p:sp>
      <p:sp>
        <p:nvSpPr>
          <p:cNvPr id="10" name="Rectángulo 9">
            <a:extLst>
              <a:ext uri="{FF2B5EF4-FFF2-40B4-BE49-F238E27FC236}">
                <a16:creationId xmlns:a16="http://schemas.microsoft.com/office/drawing/2014/main" id="{FA1A06FC-62BE-9040-8AA9-B935737C611D}"/>
              </a:ext>
            </a:extLst>
          </p:cNvPr>
          <p:cNvSpPr/>
          <p:nvPr userDrawn="1"/>
        </p:nvSpPr>
        <p:spPr>
          <a:xfrm>
            <a:off x="723900" y="915986"/>
            <a:ext cx="10629900" cy="45719"/>
          </a:xfrm>
          <a:prstGeom prst="rect">
            <a:avLst/>
          </a:prstGeom>
          <a:solidFill>
            <a:srgbClr val="00A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2" name="Imagen 11">
            <a:extLst>
              <a:ext uri="{FF2B5EF4-FFF2-40B4-BE49-F238E27FC236}">
                <a16:creationId xmlns:a16="http://schemas.microsoft.com/office/drawing/2014/main" id="{B3D2E49A-EBDE-574B-80FE-68AD0EA81EA0}"/>
              </a:ext>
            </a:extLst>
          </p:cNvPr>
          <p:cNvPicPr>
            <a:picLocks noChangeAspect="1"/>
          </p:cNvPicPr>
          <p:nvPr userDrawn="1"/>
        </p:nvPicPr>
        <p:blipFill>
          <a:blip r:embed="rId2"/>
          <a:stretch>
            <a:fillRect/>
          </a:stretch>
        </p:blipFill>
        <p:spPr>
          <a:xfrm>
            <a:off x="8792308" y="240834"/>
            <a:ext cx="2561492" cy="465726"/>
          </a:xfrm>
          <a:prstGeom prst="rect">
            <a:avLst/>
          </a:prstGeom>
        </p:spPr>
      </p:pic>
    </p:spTree>
    <p:extLst>
      <p:ext uri="{BB962C8B-B14F-4D97-AF65-F5344CB8AC3E}">
        <p14:creationId xmlns:p14="http://schemas.microsoft.com/office/powerpoint/2010/main" val="1013156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501AB906-771E-7544-991A-B67AD2B909B6}"/>
              </a:ext>
            </a:extLst>
          </p:cNvPr>
          <p:cNvSpPr>
            <a:spLocks noGrp="1"/>
          </p:cNvSpPr>
          <p:nvPr>
            <p:ph type="body" idx="1"/>
          </p:nvPr>
        </p:nvSpPr>
        <p:spPr>
          <a:xfrm>
            <a:off x="723900" y="1681163"/>
            <a:ext cx="5273675" cy="823912"/>
          </a:xfrm>
        </p:spPr>
        <p:txBody>
          <a:bodyPr anchor="b"/>
          <a:lstStyle>
            <a:lvl1pPr marL="0" indent="0">
              <a:buNone/>
              <a:defRPr sz="2400" b="1">
                <a:solidFill>
                  <a:srgbClr val="424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DD08C3AB-30DF-274F-B07B-9C654CA32EDD}"/>
              </a:ext>
            </a:extLst>
          </p:cNvPr>
          <p:cNvSpPr>
            <a:spLocks noGrp="1"/>
          </p:cNvSpPr>
          <p:nvPr>
            <p:ph sz="half" idx="2"/>
          </p:nvPr>
        </p:nvSpPr>
        <p:spPr>
          <a:xfrm>
            <a:off x="723900" y="2505075"/>
            <a:ext cx="5273675" cy="3684588"/>
          </a:xfrm>
        </p:spPr>
        <p:txBody>
          <a:bodyPr/>
          <a:lstStyle>
            <a:lvl1pPr>
              <a:defRPr>
                <a:solidFill>
                  <a:srgbClr val="42494B"/>
                </a:solidFill>
              </a:defRPr>
            </a:lvl1pPr>
            <a:lvl2pPr>
              <a:defRPr>
                <a:solidFill>
                  <a:srgbClr val="42494B"/>
                </a:solidFill>
              </a:defRPr>
            </a:lvl2pPr>
            <a:lvl3pPr>
              <a:defRPr>
                <a:solidFill>
                  <a:srgbClr val="42494B"/>
                </a:solidFill>
              </a:defRPr>
            </a:lvl3pPr>
            <a:lvl4pPr>
              <a:defRPr>
                <a:solidFill>
                  <a:srgbClr val="42494B"/>
                </a:solidFill>
              </a:defRPr>
            </a:lvl4pPr>
            <a:lvl5pPr>
              <a:defRPr>
                <a:solidFill>
                  <a:srgbClr val="42494B"/>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5" name="Marcador de texto 4">
            <a:extLst>
              <a:ext uri="{FF2B5EF4-FFF2-40B4-BE49-F238E27FC236}">
                <a16:creationId xmlns:a16="http://schemas.microsoft.com/office/drawing/2014/main" id="{A5EE2547-4357-954A-B106-41303EB741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D2B5782-87D3-F84D-82B4-3B5B91119D12}"/>
              </a:ext>
            </a:extLst>
          </p:cNvPr>
          <p:cNvSpPr>
            <a:spLocks noGrp="1"/>
          </p:cNvSpPr>
          <p:nvPr>
            <p:ph sz="quarter" idx="4"/>
          </p:nvPr>
        </p:nvSpPr>
        <p:spPr>
          <a:xfrm>
            <a:off x="6172200" y="2505075"/>
            <a:ext cx="5183188" cy="3684588"/>
          </a:xfrm>
        </p:spPr>
        <p:txBody>
          <a:bodyPr/>
          <a:lstStyle>
            <a:lvl1pPr>
              <a:defRPr>
                <a:solidFill>
                  <a:srgbClr val="42494B"/>
                </a:solidFill>
              </a:defRPr>
            </a:lvl1pPr>
            <a:lvl2pPr>
              <a:defRPr>
                <a:solidFill>
                  <a:srgbClr val="42494B"/>
                </a:solidFill>
              </a:defRPr>
            </a:lvl2pPr>
            <a:lvl3pPr>
              <a:defRPr>
                <a:solidFill>
                  <a:srgbClr val="42494B"/>
                </a:solidFill>
              </a:defRPr>
            </a:lvl3pPr>
            <a:lvl4pPr>
              <a:defRPr>
                <a:solidFill>
                  <a:srgbClr val="42494B"/>
                </a:solidFill>
              </a:defRPr>
            </a:lvl4pPr>
            <a:lvl5pPr>
              <a:defRPr>
                <a:solidFill>
                  <a:srgbClr val="42494B"/>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10" name="Título 1">
            <a:extLst>
              <a:ext uri="{FF2B5EF4-FFF2-40B4-BE49-F238E27FC236}">
                <a16:creationId xmlns:a16="http://schemas.microsoft.com/office/drawing/2014/main" id="{0B2AEA6C-20B2-1A42-A1C8-B7593EE6F9FC}"/>
              </a:ext>
            </a:extLst>
          </p:cNvPr>
          <p:cNvSpPr>
            <a:spLocks noGrp="1"/>
          </p:cNvSpPr>
          <p:nvPr>
            <p:ph type="title"/>
          </p:nvPr>
        </p:nvSpPr>
        <p:spPr>
          <a:xfrm>
            <a:off x="633046" y="365125"/>
            <a:ext cx="10720754" cy="550861"/>
          </a:xfrm>
        </p:spPr>
        <p:txBody>
          <a:bodyPr>
            <a:normAutofit/>
          </a:bodyPr>
          <a:lstStyle>
            <a:lvl1pPr>
              <a:defRPr sz="2800">
                <a:solidFill>
                  <a:srgbClr val="42494B"/>
                </a:solidFill>
              </a:defRPr>
            </a:lvl1pPr>
          </a:lstStyle>
          <a:p>
            <a:endParaRPr lang="es-CL" dirty="0"/>
          </a:p>
        </p:txBody>
      </p:sp>
      <p:sp>
        <p:nvSpPr>
          <p:cNvPr id="12" name="Rectángulo 11">
            <a:extLst>
              <a:ext uri="{FF2B5EF4-FFF2-40B4-BE49-F238E27FC236}">
                <a16:creationId xmlns:a16="http://schemas.microsoft.com/office/drawing/2014/main" id="{DED9599D-D0A9-CD44-8FCE-7164F00E8C08}"/>
              </a:ext>
            </a:extLst>
          </p:cNvPr>
          <p:cNvSpPr/>
          <p:nvPr userDrawn="1"/>
        </p:nvSpPr>
        <p:spPr>
          <a:xfrm>
            <a:off x="723900" y="915986"/>
            <a:ext cx="10629900" cy="45719"/>
          </a:xfrm>
          <a:prstGeom prst="rect">
            <a:avLst/>
          </a:prstGeom>
          <a:solidFill>
            <a:srgbClr val="00A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Imagen 12">
            <a:extLst>
              <a:ext uri="{FF2B5EF4-FFF2-40B4-BE49-F238E27FC236}">
                <a16:creationId xmlns:a16="http://schemas.microsoft.com/office/drawing/2014/main" id="{E4D4F0AD-BAB6-9F4D-9A39-272520EA858A}"/>
              </a:ext>
            </a:extLst>
          </p:cNvPr>
          <p:cNvPicPr>
            <a:picLocks noChangeAspect="1"/>
          </p:cNvPicPr>
          <p:nvPr userDrawn="1"/>
        </p:nvPicPr>
        <p:blipFill>
          <a:blip r:embed="rId2"/>
          <a:stretch>
            <a:fillRect/>
          </a:stretch>
        </p:blipFill>
        <p:spPr>
          <a:xfrm>
            <a:off x="8792308" y="240834"/>
            <a:ext cx="2561492" cy="465726"/>
          </a:xfrm>
          <a:prstGeom prst="rect">
            <a:avLst/>
          </a:prstGeom>
        </p:spPr>
      </p:pic>
    </p:spTree>
    <p:extLst>
      <p:ext uri="{BB962C8B-B14F-4D97-AF65-F5344CB8AC3E}">
        <p14:creationId xmlns:p14="http://schemas.microsoft.com/office/powerpoint/2010/main" val="864177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BE9F08C0-04D2-3544-A976-CA219792D30F}"/>
              </a:ext>
            </a:extLst>
          </p:cNvPr>
          <p:cNvSpPr>
            <a:spLocks noGrp="1"/>
          </p:cNvSpPr>
          <p:nvPr>
            <p:ph type="title"/>
          </p:nvPr>
        </p:nvSpPr>
        <p:spPr>
          <a:xfrm>
            <a:off x="633047" y="365125"/>
            <a:ext cx="10744200" cy="550861"/>
          </a:xfrm>
        </p:spPr>
        <p:txBody>
          <a:bodyPr>
            <a:normAutofit/>
          </a:bodyPr>
          <a:lstStyle>
            <a:lvl1pPr>
              <a:defRPr sz="2800">
                <a:solidFill>
                  <a:srgbClr val="42494B"/>
                </a:solidFill>
              </a:defRPr>
            </a:lvl1pPr>
          </a:lstStyle>
          <a:p>
            <a:endParaRPr lang="es-CL" dirty="0"/>
          </a:p>
        </p:txBody>
      </p:sp>
      <p:sp>
        <p:nvSpPr>
          <p:cNvPr id="8" name="Rectángulo 7">
            <a:extLst>
              <a:ext uri="{FF2B5EF4-FFF2-40B4-BE49-F238E27FC236}">
                <a16:creationId xmlns:a16="http://schemas.microsoft.com/office/drawing/2014/main" id="{54982958-8719-9348-8685-E9AC535440F8}"/>
              </a:ext>
            </a:extLst>
          </p:cNvPr>
          <p:cNvSpPr/>
          <p:nvPr userDrawn="1"/>
        </p:nvSpPr>
        <p:spPr>
          <a:xfrm>
            <a:off x="723900" y="915986"/>
            <a:ext cx="10629900" cy="45719"/>
          </a:xfrm>
          <a:prstGeom prst="rect">
            <a:avLst/>
          </a:prstGeom>
          <a:solidFill>
            <a:srgbClr val="00A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Imagen 8">
            <a:extLst>
              <a:ext uri="{FF2B5EF4-FFF2-40B4-BE49-F238E27FC236}">
                <a16:creationId xmlns:a16="http://schemas.microsoft.com/office/drawing/2014/main" id="{EE9A23A4-6A5F-EF42-93D7-E55A0F945B09}"/>
              </a:ext>
            </a:extLst>
          </p:cNvPr>
          <p:cNvPicPr>
            <a:picLocks noChangeAspect="1"/>
          </p:cNvPicPr>
          <p:nvPr userDrawn="1"/>
        </p:nvPicPr>
        <p:blipFill>
          <a:blip r:embed="rId2"/>
          <a:stretch>
            <a:fillRect/>
          </a:stretch>
        </p:blipFill>
        <p:spPr>
          <a:xfrm>
            <a:off x="8792308" y="240834"/>
            <a:ext cx="2561492" cy="465726"/>
          </a:xfrm>
          <a:prstGeom prst="rect">
            <a:avLst/>
          </a:prstGeom>
        </p:spPr>
      </p:pic>
    </p:spTree>
    <p:extLst>
      <p:ext uri="{BB962C8B-B14F-4D97-AF65-F5344CB8AC3E}">
        <p14:creationId xmlns:p14="http://schemas.microsoft.com/office/powerpoint/2010/main" val="3365660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273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CC775-29BA-0720-4BD1-21FBCF29A6F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07305DD8-2F6F-AD17-F137-B9D577124DE2}"/>
              </a:ext>
            </a:extLst>
          </p:cNvPr>
          <p:cNvSpPr>
            <a:spLocks noGrp="1"/>
          </p:cNvSpPr>
          <p:nvPr>
            <p:ph type="dt" sz="half" idx="10"/>
          </p:nvPr>
        </p:nvSpPr>
        <p:spPr/>
        <p:txBody>
          <a:bodyPr/>
          <a:lstStyle/>
          <a:p>
            <a:fld id="{0EA9C42F-F56C-1849-91D7-12E86709A008}" type="datetimeFigureOut">
              <a:rPr lang="es-CL" smtClean="0"/>
              <a:t>22-12-22</a:t>
            </a:fld>
            <a:endParaRPr lang="es-CL"/>
          </a:p>
        </p:txBody>
      </p:sp>
      <p:sp>
        <p:nvSpPr>
          <p:cNvPr id="4" name="Marcador de pie de página 3">
            <a:extLst>
              <a:ext uri="{FF2B5EF4-FFF2-40B4-BE49-F238E27FC236}">
                <a16:creationId xmlns:a16="http://schemas.microsoft.com/office/drawing/2014/main" id="{7EE2DF8A-98F2-16E1-F16B-1239FCF3F12B}"/>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2CD73616-CA21-DA62-2546-07268F2F4381}"/>
              </a:ext>
            </a:extLst>
          </p:cNvPr>
          <p:cNvSpPr>
            <a:spLocks noGrp="1"/>
          </p:cNvSpPr>
          <p:nvPr>
            <p:ph type="sldNum" sz="quarter" idx="12"/>
          </p:nvPr>
        </p:nvSpPr>
        <p:spPr/>
        <p:txBody>
          <a:bodyPr/>
          <a:lstStyle/>
          <a:p>
            <a:fld id="{9E74EB64-C4F9-E843-AEB0-2C4F8D6B19A2}" type="slidenum">
              <a:rPr lang="es-CL" smtClean="0"/>
              <a:t>‹Nº›</a:t>
            </a:fld>
            <a:endParaRPr lang="es-CL"/>
          </a:p>
        </p:txBody>
      </p:sp>
    </p:spTree>
    <p:extLst>
      <p:ext uri="{BB962C8B-B14F-4D97-AF65-F5344CB8AC3E}">
        <p14:creationId xmlns:p14="http://schemas.microsoft.com/office/powerpoint/2010/main" val="409582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55CCF5-D7BB-B3C3-A889-115CC4828DE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876D448-C6DD-45EA-D6B8-BAD6D8984B4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F7BE967-69B8-E3B6-4CA7-B227EDEA205C}"/>
              </a:ext>
            </a:extLst>
          </p:cNvPr>
          <p:cNvSpPr>
            <a:spLocks noGrp="1"/>
          </p:cNvSpPr>
          <p:nvPr>
            <p:ph type="dt" sz="half" idx="10"/>
          </p:nvPr>
        </p:nvSpPr>
        <p:spPr/>
        <p:txBody>
          <a:bodyPr/>
          <a:lstStyle/>
          <a:p>
            <a:fld id="{6EF23A21-4741-46DD-9025-14DF45842898}" type="datetimeFigureOut">
              <a:rPr lang="es-CL" smtClean="0"/>
              <a:t>22-12-22</a:t>
            </a:fld>
            <a:endParaRPr lang="es-CL"/>
          </a:p>
        </p:txBody>
      </p:sp>
      <p:sp>
        <p:nvSpPr>
          <p:cNvPr id="5" name="Marcador de pie de página 4">
            <a:extLst>
              <a:ext uri="{FF2B5EF4-FFF2-40B4-BE49-F238E27FC236}">
                <a16:creationId xmlns:a16="http://schemas.microsoft.com/office/drawing/2014/main" id="{D5998650-5BBC-09CB-B3B4-3A5ECB62EB4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63466E4-EA6C-D467-3C83-B246629D9384}"/>
              </a:ext>
            </a:extLst>
          </p:cNvPr>
          <p:cNvSpPr>
            <a:spLocks noGrp="1"/>
          </p:cNvSpPr>
          <p:nvPr>
            <p:ph type="sldNum" sz="quarter" idx="12"/>
          </p:nvPr>
        </p:nvSpPr>
        <p:spPr/>
        <p:txBody>
          <a:bodyPr/>
          <a:lstStyle/>
          <a:p>
            <a:fld id="{42AA0917-3C4F-4046-BFFD-03933E41454A}" type="slidenum">
              <a:rPr lang="es-CL" smtClean="0"/>
              <a:t>‹Nº›</a:t>
            </a:fld>
            <a:endParaRPr lang="es-CL"/>
          </a:p>
        </p:txBody>
      </p:sp>
    </p:spTree>
    <p:extLst>
      <p:ext uri="{BB962C8B-B14F-4D97-AF65-F5344CB8AC3E}">
        <p14:creationId xmlns:p14="http://schemas.microsoft.com/office/powerpoint/2010/main" val="897017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ABFF5C-001C-B23E-CC80-745D968DB88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601D024-9326-BA8F-C270-F4DC269099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9F18282-DB9C-F247-5067-674E44DABA82}"/>
              </a:ext>
            </a:extLst>
          </p:cNvPr>
          <p:cNvSpPr>
            <a:spLocks noGrp="1"/>
          </p:cNvSpPr>
          <p:nvPr>
            <p:ph type="dt" sz="half" idx="10"/>
          </p:nvPr>
        </p:nvSpPr>
        <p:spPr/>
        <p:txBody>
          <a:bodyPr/>
          <a:lstStyle/>
          <a:p>
            <a:fld id="{6EF23A21-4741-46DD-9025-14DF45842898}" type="datetimeFigureOut">
              <a:rPr lang="es-CL" smtClean="0"/>
              <a:t>22-12-22</a:t>
            </a:fld>
            <a:endParaRPr lang="es-CL"/>
          </a:p>
        </p:txBody>
      </p:sp>
      <p:sp>
        <p:nvSpPr>
          <p:cNvPr id="5" name="Marcador de pie de página 4">
            <a:extLst>
              <a:ext uri="{FF2B5EF4-FFF2-40B4-BE49-F238E27FC236}">
                <a16:creationId xmlns:a16="http://schemas.microsoft.com/office/drawing/2014/main" id="{8D491118-B0B3-E775-6B58-5F22E54CD72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2A48120-242D-F538-B48A-11BA7B89BB35}"/>
              </a:ext>
            </a:extLst>
          </p:cNvPr>
          <p:cNvSpPr>
            <a:spLocks noGrp="1"/>
          </p:cNvSpPr>
          <p:nvPr>
            <p:ph type="sldNum" sz="quarter" idx="12"/>
          </p:nvPr>
        </p:nvSpPr>
        <p:spPr/>
        <p:txBody>
          <a:bodyPr/>
          <a:lstStyle/>
          <a:p>
            <a:fld id="{42AA0917-3C4F-4046-BFFD-03933E41454A}" type="slidenum">
              <a:rPr lang="es-CL" smtClean="0"/>
              <a:t>‹Nº›</a:t>
            </a:fld>
            <a:endParaRPr lang="es-CL"/>
          </a:p>
        </p:txBody>
      </p:sp>
    </p:spTree>
    <p:extLst>
      <p:ext uri="{BB962C8B-B14F-4D97-AF65-F5344CB8AC3E}">
        <p14:creationId xmlns:p14="http://schemas.microsoft.com/office/powerpoint/2010/main" val="1590487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87FD34-3E0C-B4FA-734A-ACCAEBB8EB3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AF4A3C0-3A24-0D34-0423-86D0AEE8B26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6C796E11-3EB0-FCEE-364D-BD97B388630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31DD8417-E655-A938-AA46-C367657841EC}"/>
              </a:ext>
            </a:extLst>
          </p:cNvPr>
          <p:cNvSpPr>
            <a:spLocks noGrp="1"/>
          </p:cNvSpPr>
          <p:nvPr>
            <p:ph type="dt" sz="half" idx="10"/>
          </p:nvPr>
        </p:nvSpPr>
        <p:spPr/>
        <p:txBody>
          <a:bodyPr/>
          <a:lstStyle/>
          <a:p>
            <a:fld id="{6EF23A21-4741-46DD-9025-14DF45842898}" type="datetimeFigureOut">
              <a:rPr lang="es-CL" smtClean="0"/>
              <a:t>22-12-22</a:t>
            </a:fld>
            <a:endParaRPr lang="es-CL"/>
          </a:p>
        </p:txBody>
      </p:sp>
      <p:sp>
        <p:nvSpPr>
          <p:cNvPr id="6" name="Marcador de pie de página 5">
            <a:extLst>
              <a:ext uri="{FF2B5EF4-FFF2-40B4-BE49-F238E27FC236}">
                <a16:creationId xmlns:a16="http://schemas.microsoft.com/office/drawing/2014/main" id="{52C7D33E-B1D4-972D-3418-57413EEEE98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4927A45-2BB6-2DBB-AC57-25158ED3A627}"/>
              </a:ext>
            </a:extLst>
          </p:cNvPr>
          <p:cNvSpPr>
            <a:spLocks noGrp="1"/>
          </p:cNvSpPr>
          <p:nvPr>
            <p:ph type="sldNum" sz="quarter" idx="12"/>
          </p:nvPr>
        </p:nvSpPr>
        <p:spPr/>
        <p:txBody>
          <a:bodyPr/>
          <a:lstStyle/>
          <a:p>
            <a:fld id="{42AA0917-3C4F-4046-BFFD-03933E41454A}" type="slidenum">
              <a:rPr lang="es-CL" smtClean="0"/>
              <a:t>‹Nº›</a:t>
            </a:fld>
            <a:endParaRPr lang="es-CL"/>
          </a:p>
        </p:txBody>
      </p:sp>
    </p:spTree>
    <p:extLst>
      <p:ext uri="{BB962C8B-B14F-4D97-AF65-F5344CB8AC3E}">
        <p14:creationId xmlns:p14="http://schemas.microsoft.com/office/powerpoint/2010/main" val="2046834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D4AE0-48AE-133A-53B0-C034B2558ED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7A5F5A4-AE36-74AE-21E8-9C7A6DFB2F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43DF29A-DA7C-7ABE-26B1-00B1B98B034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C3486804-E0EC-5722-41D3-0D634F35F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369D80B-D9F7-8D61-FB0D-618A27201D9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0A6DC459-4A89-15D3-F519-6B7AF0F9C046}"/>
              </a:ext>
            </a:extLst>
          </p:cNvPr>
          <p:cNvSpPr>
            <a:spLocks noGrp="1"/>
          </p:cNvSpPr>
          <p:nvPr>
            <p:ph type="dt" sz="half" idx="10"/>
          </p:nvPr>
        </p:nvSpPr>
        <p:spPr/>
        <p:txBody>
          <a:bodyPr/>
          <a:lstStyle/>
          <a:p>
            <a:fld id="{6EF23A21-4741-46DD-9025-14DF45842898}" type="datetimeFigureOut">
              <a:rPr lang="es-CL" smtClean="0"/>
              <a:t>22-12-22</a:t>
            </a:fld>
            <a:endParaRPr lang="es-CL"/>
          </a:p>
        </p:txBody>
      </p:sp>
      <p:sp>
        <p:nvSpPr>
          <p:cNvPr id="8" name="Marcador de pie de página 7">
            <a:extLst>
              <a:ext uri="{FF2B5EF4-FFF2-40B4-BE49-F238E27FC236}">
                <a16:creationId xmlns:a16="http://schemas.microsoft.com/office/drawing/2014/main" id="{1A5870F1-BD1F-DD6A-847A-3700798D9CAD}"/>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45B42A4E-B771-2A74-F34E-85B83AD61F8A}"/>
              </a:ext>
            </a:extLst>
          </p:cNvPr>
          <p:cNvSpPr>
            <a:spLocks noGrp="1"/>
          </p:cNvSpPr>
          <p:nvPr>
            <p:ph type="sldNum" sz="quarter" idx="12"/>
          </p:nvPr>
        </p:nvSpPr>
        <p:spPr/>
        <p:txBody>
          <a:bodyPr/>
          <a:lstStyle/>
          <a:p>
            <a:fld id="{42AA0917-3C4F-4046-BFFD-03933E41454A}" type="slidenum">
              <a:rPr lang="es-CL" smtClean="0"/>
              <a:t>‹Nº›</a:t>
            </a:fld>
            <a:endParaRPr lang="es-CL"/>
          </a:p>
        </p:txBody>
      </p:sp>
    </p:spTree>
    <p:extLst>
      <p:ext uri="{BB962C8B-B14F-4D97-AF65-F5344CB8AC3E}">
        <p14:creationId xmlns:p14="http://schemas.microsoft.com/office/powerpoint/2010/main" val="331510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6C6EFC-0253-C193-33D3-06BE89612AB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ADEDDA06-A272-8698-65DF-CDBDC387577D}"/>
              </a:ext>
            </a:extLst>
          </p:cNvPr>
          <p:cNvSpPr>
            <a:spLocks noGrp="1"/>
          </p:cNvSpPr>
          <p:nvPr>
            <p:ph type="dt" sz="half" idx="10"/>
          </p:nvPr>
        </p:nvSpPr>
        <p:spPr/>
        <p:txBody>
          <a:bodyPr/>
          <a:lstStyle/>
          <a:p>
            <a:fld id="{6EF23A21-4741-46DD-9025-14DF45842898}" type="datetimeFigureOut">
              <a:rPr lang="es-CL" smtClean="0"/>
              <a:t>22-12-22</a:t>
            </a:fld>
            <a:endParaRPr lang="es-CL"/>
          </a:p>
        </p:txBody>
      </p:sp>
      <p:sp>
        <p:nvSpPr>
          <p:cNvPr id="4" name="Marcador de pie de página 3">
            <a:extLst>
              <a:ext uri="{FF2B5EF4-FFF2-40B4-BE49-F238E27FC236}">
                <a16:creationId xmlns:a16="http://schemas.microsoft.com/office/drawing/2014/main" id="{18FDAE96-EF9F-080B-C7DE-2FE71D7CE648}"/>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2142682B-F5B0-C9B5-22A8-C84AD823698A}"/>
              </a:ext>
            </a:extLst>
          </p:cNvPr>
          <p:cNvSpPr>
            <a:spLocks noGrp="1"/>
          </p:cNvSpPr>
          <p:nvPr>
            <p:ph type="sldNum" sz="quarter" idx="12"/>
          </p:nvPr>
        </p:nvSpPr>
        <p:spPr/>
        <p:txBody>
          <a:bodyPr/>
          <a:lstStyle/>
          <a:p>
            <a:fld id="{42AA0917-3C4F-4046-BFFD-03933E41454A}" type="slidenum">
              <a:rPr lang="es-CL" smtClean="0"/>
              <a:t>‹Nº›</a:t>
            </a:fld>
            <a:endParaRPr lang="es-CL"/>
          </a:p>
        </p:txBody>
      </p:sp>
    </p:spTree>
    <p:extLst>
      <p:ext uri="{BB962C8B-B14F-4D97-AF65-F5344CB8AC3E}">
        <p14:creationId xmlns:p14="http://schemas.microsoft.com/office/powerpoint/2010/main" val="423717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392A2AF-C160-AD50-CD0B-737BC3DD352C}"/>
              </a:ext>
            </a:extLst>
          </p:cNvPr>
          <p:cNvSpPr>
            <a:spLocks noGrp="1"/>
          </p:cNvSpPr>
          <p:nvPr>
            <p:ph type="dt" sz="half" idx="10"/>
          </p:nvPr>
        </p:nvSpPr>
        <p:spPr/>
        <p:txBody>
          <a:bodyPr/>
          <a:lstStyle/>
          <a:p>
            <a:fld id="{6EF23A21-4741-46DD-9025-14DF45842898}" type="datetimeFigureOut">
              <a:rPr lang="es-CL" smtClean="0"/>
              <a:t>22-12-22</a:t>
            </a:fld>
            <a:endParaRPr lang="es-CL"/>
          </a:p>
        </p:txBody>
      </p:sp>
      <p:sp>
        <p:nvSpPr>
          <p:cNvPr id="3" name="Marcador de pie de página 2">
            <a:extLst>
              <a:ext uri="{FF2B5EF4-FFF2-40B4-BE49-F238E27FC236}">
                <a16:creationId xmlns:a16="http://schemas.microsoft.com/office/drawing/2014/main" id="{FC20E4FB-3A3A-E3AB-E1BC-6B7BD9014DCD}"/>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C76ED3E1-60E5-4832-99B4-375D7A4DD3E9}"/>
              </a:ext>
            </a:extLst>
          </p:cNvPr>
          <p:cNvSpPr>
            <a:spLocks noGrp="1"/>
          </p:cNvSpPr>
          <p:nvPr>
            <p:ph type="sldNum" sz="quarter" idx="12"/>
          </p:nvPr>
        </p:nvSpPr>
        <p:spPr/>
        <p:txBody>
          <a:bodyPr/>
          <a:lstStyle/>
          <a:p>
            <a:fld id="{42AA0917-3C4F-4046-BFFD-03933E41454A}" type="slidenum">
              <a:rPr lang="es-CL" smtClean="0"/>
              <a:t>‹Nº›</a:t>
            </a:fld>
            <a:endParaRPr lang="es-CL"/>
          </a:p>
        </p:txBody>
      </p:sp>
    </p:spTree>
    <p:extLst>
      <p:ext uri="{BB962C8B-B14F-4D97-AF65-F5344CB8AC3E}">
        <p14:creationId xmlns:p14="http://schemas.microsoft.com/office/powerpoint/2010/main" val="2556286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C4E9F-BA07-D323-C98E-E1354F0AC7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2BA6EA9-8FB4-F2E3-DD5C-47B2AE6DE9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DB00D04E-6668-3EAB-F369-02758FCC1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9549870-3C1C-A521-6D51-016CCADF8ED9}"/>
              </a:ext>
            </a:extLst>
          </p:cNvPr>
          <p:cNvSpPr>
            <a:spLocks noGrp="1"/>
          </p:cNvSpPr>
          <p:nvPr>
            <p:ph type="dt" sz="half" idx="10"/>
          </p:nvPr>
        </p:nvSpPr>
        <p:spPr/>
        <p:txBody>
          <a:bodyPr/>
          <a:lstStyle/>
          <a:p>
            <a:fld id="{6EF23A21-4741-46DD-9025-14DF45842898}" type="datetimeFigureOut">
              <a:rPr lang="es-CL" smtClean="0"/>
              <a:t>22-12-22</a:t>
            </a:fld>
            <a:endParaRPr lang="es-CL"/>
          </a:p>
        </p:txBody>
      </p:sp>
      <p:sp>
        <p:nvSpPr>
          <p:cNvPr id="6" name="Marcador de pie de página 5">
            <a:extLst>
              <a:ext uri="{FF2B5EF4-FFF2-40B4-BE49-F238E27FC236}">
                <a16:creationId xmlns:a16="http://schemas.microsoft.com/office/drawing/2014/main" id="{035B986F-F079-7853-AF8B-2DDC4B16B1D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F2D5332-CCDC-A39E-CAC9-4601FB98E4B6}"/>
              </a:ext>
            </a:extLst>
          </p:cNvPr>
          <p:cNvSpPr>
            <a:spLocks noGrp="1"/>
          </p:cNvSpPr>
          <p:nvPr>
            <p:ph type="sldNum" sz="quarter" idx="12"/>
          </p:nvPr>
        </p:nvSpPr>
        <p:spPr/>
        <p:txBody>
          <a:bodyPr/>
          <a:lstStyle/>
          <a:p>
            <a:fld id="{42AA0917-3C4F-4046-BFFD-03933E41454A}" type="slidenum">
              <a:rPr lang="es-CL" smtClean="0"/>
              <a:t>‹Nº›</a:t>
            </a:fld>
            <a:endParaRPr lang="es-CL"/>
          </a:p>
        </p:txBody>
      </p:sp>
    </p:spTree>
    <p:extLst>
      <p:ext uri="{BB962C8B-B14F-4D97-AF65-F5344CB8AC3E}">
        <p14:creationId xmlns:p14="http://schemas.microsoft.com/office/powerpoint/2010/main" val="2538568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B837AD-3705-CEA0-9AC5-19D1F089F7B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AC3BE114-AEFD-38F7-C26B-F9452168B6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6682AB49-9EAD-55E3-E620-579E15E5C6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D73F6D-F762-2673-033F-C8D507B84E5D}"/>
              </a:ext>
            </a:extLst>
          </p:cNvPr>
          <p:cNvSpPr>
            <a:spLocks noGrp="1"/>
          </p:cNvSpPr>
          <p:nvPr>
            <p:ph type="dt" sz="half" idx="10"/>
          </p:nvPr>
        </p:nvSpPr>
        <p:spPr/>
        <p:txBody>
          <a:bodyPr/>
          <a:lstStyle/>
          <a:p>
            <a:fld id="{6EF23A21-4741-46DD-9025-14DF45842898}" type="datetimeFigureOut">
              <a:rPr lang="es-CL" smtClean="0"/>
              <a:t>22-12-22</a:t>
            </a:fld>
            <a:endParaRPr lang="es-CL"/>
          </a:p>
        </p:txBody>
      </p:sp>
      <p:sp>
        <p:nvSpPr>
          <p:cNvPr id="6" name="Marcador de pie de página 5">
            <a:extLst>
              <a:ext uri="{FF2B5EF4-FFF2-40B4-BE49-F238E27FC236}">
                <a16:creationId xmlns:a16="http://schemas.microsoft.com/office/drawing/2014/main" id="{E7A56D70-9676-655B-B818-F9E5BA55951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26666A2A-A448-CFFF-BDB3-20703A1DCD81}"/>
              </a:ext>
            </a:extLst>
          </p:cNvPr>
          <p:cNvSpPr>
            <a:spLocks noGrp="1"/>
          </p:cNvSpPr>
          <p:nvPr>
            <p:ph type="sldNum" sz="quarter" idx="12"/>
          </p:nvPr>
        </p:nvSpPr>
        <p:spPr/>
        <p:txBody>
          <a:bodyPr/>
          <a:lstStyle/>
          <a:p>
            <a:fld id="{42AA0917-3C4F-4046-BFFD-03933E41454A}" type="slidenum">
              <a:rPr lang="es-CL" smtClean="0"/>
              <a:t>‹Nº›</a:t>
            </a:fld>
            <a:endParaRPr lang="es-CL"/>
          </a:p>
        </p:txBody>
      </p:sp>
    </p:spTree>
    <p:extLst>
      <p:ext uri="{BB962C8B-B14F-4D97-AF65-F5344CB8AC3E}">
        <p14:creationId xmlns:p14="http://schemas.microsoft.com/office/powerpoint/2010/main" val="21079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677322B-C728-04EC-78F3-A026DDFD4F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DBF716A-ED40-FD63-872C-B6C88853E4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B36ECD8-4758-CDFE-5AA8-EDFC9A4E7B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23A21-4741-46DD-9025-14DF45842898}" type="datetimeFigureOut">
              <a:rPr lang="es-CL" smtClean="0"/>
              <a:t>22-12-22</a:t>
            </a:fld>
            <a:endParaRPr lang="es-CL"/>
          </a:p>
        </p:txBody>
      </p:sp>
      <p:sp>
        <p:nvSpPr>
          <p:cNvPr id="5" name="Marcador de pie de página 4">
            <a:extLst>
              <a:ext uri="{FF2B5EF4-FFF2-40B4-BE49-F238E27FC236}">
                <a16:creationId xmlns:a16="http://schemas.microsoft.com/office/drawing/2014/main" id="{5A7D8873-2EE3-6717-9A93-844B4824B5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7319B687-8AF3-C18D-39F0-77CC52E18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A0917-3C4F-4046-BFFD-03933E41454A}" type="slidenum">
              <a:rPr lang="es-CL" smtClean="0"/>
              <a:t>‹Nº›</a:t>
            </a:fld>
            <a:endParaRPr lang="es-CL"/>
          </a:p>
        </p:txBody>
      </p:sp>
    </p:spTree>
    <p:extLst>
      <p:ext uri="{BB962C8B-B14F-4D97-AF65-F5344CB8AC3E}">
        <p14:creationId xmlns:p14="http://schemas.microsoft.com/office/powerpoint/2010/main" val="35169155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4B69265-26DE-5149-A621-650F7CF355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L" dirty="0"/>
          </a:p>
        </p:txBody>
      </p:sp>
      <p:sp>
        <p:nvSpPr>
          <p:cNvPr id="3" name="Marcador de texto 2">
            <a:extLst>
              <a:ext uri="{FF2B5EF4-FFF2-40B4-BE49-F238E27FC236}">
                <a16:creationId xmlns:a16="http://schemas.microsoft.com/office/drawing/2014/main" id="{1F4F647D-8A14-CB49-8A80-BCD04BC2F7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fecha 3">
            <a:extLst>
              <a:ext uri="{FF2B5EF4-FFF2-40B4-BE49-F238E27FC236}">
                <a16:creationId xmlns:a16="http://schemas.microsoft.com/office/drawing/2014/main" id="{CD1D9E47-9559-BA4D-B9CD-CAAC41ACD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9C42F-F56C-1849-91D7-12E86709A008}" type="datetimeFigureOut">
              <a:rPr lang="es-CL" smtClean="0"/>
              <a:t>22-12-22</a:t>
            </a:fld>
            <a:endParaRPr lang="es-CL"/>
          </a:p>
        </p:txBody>
      </p:sp>
      <p:sp>
        <p:nvSpPr>
          <p:cNvPr id="5" name="Marcador de pie de página 4">
            <a:extLst>
              <a:ext uri="{FF2B5EF4-FFF2-40B4-BE49-F238E27FC236}">
                <a16:creationId xmlns:a16="http://schemas.microsoft.com/office/drawing/2014/main" id="{8C725850-465F-D24F-93A7-2173CCBE25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0EBAA88B-3289-F44C-B26B-567E7BAAFE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4EB64-C4F9-E843-AEB0-2C4F8D6B19A2}" type="slidenum">
              <a:rPr lang="es-CL" smtClean="0"/>
              <a:t>‹Nº›</a:t>
            </a:fld>
            <a:endParaRPr lang="es-CL"/>
          </a:p>
        </p:txBody>
      </p:sp>
    </p:spTree>
    <p:extLst>
      <p:ext uri="{BB962C8B-B14F-4D97-AF65-F5344CB8AC3E}">
        <p14:creationId xmlns:p14="http://schemas.microsoft.com/office/powerpoint/2010/main" val="1810649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8" r:id="rId8"/>
  </p:sldLayoutIdLst>
  <p:txStyles>
    <p:titleStyle>
      <a:lvl1pPr algn="l" defTabSz="914400" rtl="0" eaLnBrk="1" latinLnBrk="0" hangingPunct="1">
        <a:lnSpc>
          <a:spcPct val="90000"/>
        </a:lnSpc>
        <a:spcBef>
          <a:spcPct val="0"/>
        </a:spcBef>
        <a:buNone/>
        <a:defRPr sz="4400" kern="1200">
          <a:solidFill>
            <a:srgbClr val="42494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24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24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24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D76196-9763-E149-BE37-035B38C76D4F}"/>
              </a:ext>
            </a:extLst>
          </p:cNvPr>
          <p:cNvSpPr>
            <a:spLocks noGrp="1"/>
          </p:cNvSpPr>
          <p:nvPr>
            <p:ph type="ctrTitle"/>
          </p:nvPr>
        </p:nvSpPr>
        <p:spPr/>
        <p:txBody>
          <a:bodyPr/>
          <a:lstStyle/>
          <a:p>
            <a:br>
              <a:rPr lang="es-CL" altLang="es-CL" sz="4000" dirty="0"/>
            </a:br>
            <a:br>
              <a:rPr lang="es-CL" altLang="es-CL" sz="4000" dirty="0"/>
            </a:br>
            <a:endParaRPr lang="es-CL" dirty="0"/>
          </a:p>
        </p:txBody>
      </p:sp>
      <p:sp>
        <p:nvSpPr>
          <p:cNvPr id="3" name="Subtítulo 2">
            <a:extLst>
              <a:ext uri="{FF2B5EF4-FFF2-40B4-BE49-F238E27FC236}">
                <a16:creationId xmlns:a16="http://schemas.microsoft.com/office/drawing/2014/main" id="{1A76981C-C150-6E4E-9767-F68BDCD995A7}"/>
              </a:ext>
            </a:extLst>
          </p:cNvPr>
          <p:cNvSpPr>
            <a:spLocks noGrp="1"/>
          </p:cNvSpPr>
          <p:nvPr>
            <p:ph type="subTitle" idx="1"/>
          </p:nvPr>
        </p:nvSpPr>
        <p:spPr>
          <a:xfrm>
            <a:off x="723900" y="3472002"/>
            <a:ext cx="5283200" cy="618270"/>
          </a:xfrm>
        </p:spPr>
        <p:txBody>
          <a:bodyPr>
            <a:normAutofit fontScale="92500" lnSpcReduction="20000"/>
          </a:bodyPr>
          <a:lstStyle/>
          <a:p>
            <a:r>
              <a:rPr lang="es-CL" sz="2400" dirty="0"/>
              <a:t>COMISIÓN DE SALUD DE LA CÁMARA DE DIPUTADOS</a:t>
            </a:r>
          </a:p>
        </p:txBody>
      </p:sp>
      <p:sp>
        <p:nvSpPr>
          <p:cNvPr id="5" name="Rectángulo 4">
            <a:extLst>
              <a:ext uri="{FF2B5EF4-FFF2-40B4-BE49-F238E27FC236}">
                <a16:creationId xmlns:a16="http://schemas.microsoft.com/office/drawing/2014/main" id="{3D18B0D2-4412-0C47-88A4-5A2769655086}"/>
              </a:ext>
            </a:extLst>
          </p:cNvPr>
          <p:cNvSpPr/>
          <p:nvPr/>
        </p:nvSpPr>
        <p:spPr>
          <a:xfrm>
            <a:off x="762000" y="3972976"/>
            <a:ext cx="5245100" cy="54000"/>
          </a:xfrm>
          <a:prstGeom prst="rect">
            <a:avLst/>
          </a:prstGeom>
          <a:solidFill>
            <a:srgbClr val="00A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Forma libre 7">
            <a:extLst>
              <a:ext uri="{FF2B5EF4-FFF2-40B4-BE49-F238E27FC236}">
                <a16:creationId xmlns:a16="http://schemas.microsoft.com/office/drawing/2014/main" id="{9E3E60FE-B337-4546-BCC2-9339D9E03062}"/>
              </a:ext>
            </a:extLst>
          </p:cNvPr>
          <p:cNvSpPr/>
          <p:nvPr/>
        </p:nvSpPr>
        <p:spPr>
          <a:xfrm>
            <a:off x="6942667" y="-64911"/>
            <a:ext cx="5283200" cy="6987822"/>
          </a:xfrm>
          <a:custGeom>
            <a:avLst/>
            <a:gdLst>
              <a:gd name="connsiteX0" fmla="*/ 5283200 w 5283200"/>
              <a:gd name="connsiteY0" fmla="*/ 0 h 6987822"/>
              <a:gd name="connsiteX1" fmla="*/ 5283200 w 5283200"/>
              <a:gd name="connsiteY1" fmla="*/ 6987822 h 6987822"/>
              <a:gd name="connsiteX2" fmla="*/ 0 w 5283200"/>
              <a:gd name="connsiteY2" fmla="*/ 6987822 h 6987822"/>
              <a:gd name="connsiteX3" fmla="*/ 5283200 w 5283200"/>
              <a:gd name="connsiteY3" fmla="*/ 0 h 6987822"/>
            </a:gdLst>
            <a:ahLst/>
            <a:cxnLst>
              <a:cxn ang="0">
                <a:pos x="connsiteX0" y="connsiteY0"/>
              </a:cxn>
              <a:cxn ang="0">
                <a:pos x="connsiteX1" y="connsiteY1"/>
              </a:cxn>
              <a:cxn ang="0">
                <a:pos x="connsiteX2" y="connsiteY2"/>
              </a:cxn>
              <a:cxn ang="0">
                <a:pos x="connsiteX3" y="connsiteY3"/>
              </a:cxn>
            </a:cxnLst>
            <a:rect l="l" t="t" r="r" b="b"/>
            <a:pathLst>
              <a:path w="5283200" h="6987822">
                <a:moveTo>
                  <a:pt x="5283200" y="0"/>
                </a:moveTo>
                <a:lnTo>
                  <a:pt x="5283200" y="6987822"/>
                </a:lnTo>
                <a:lnTo>
                  <a:pt x="0" y="6987822"/>
                </a:lnTo>
                <a:lnTo>
                  <a:pt x="5283200" y="0"/>
                </a:lnTo>
                <a:close/>
              </a:path>
            </a:pathLst>
          </a:custGeom>
          <a:blipFill dpi="0" rotWithShape="1">
            <a:blip r:embed="rId2"/>
            <a:srcRect/>
            <a:tile tx="1416050" ty="781050" sx="50000" sy="5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EA7CE80F-41D0-CCB5-0410-6F555D2DF954}"/>
              </a:ext>
            </a:extLst>
          </p:cNvPr>
          <p:cNvSpPr txBox="1"/>
          <p:nvPr/>
        </p:nvSpPr>
        <p:spPr>
          <a:xfrm>
            <a:off x="723900" y="4046220"/>
            <a:ext cx="5245100" cy="6740307"/>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4000" b="0" i="0">
                <a:solidFill>
                  <a:srgbClr val="42494B"/>
                </a:solidFill>
              </a:defRPr>
            </a:lvl1pPr>
            <a:lvl2pPr indent="0" algn="ctr">
              <a:lnSpc>
                <a:spcPct val="90000"/>
              </a:lnSpc>
              <a:spcBef>
                <a:spcPts val="500"/>
              </a:spcBef>
              <a:buFont typeface="Arial" panose="020B0604020202020204" pitchFamily="34" charset="0"/>
              <a:buNone/>
              <a:defRPr sz="2000">
                <a:solidFill>
                  <a:srgbClr val="42494B"/>
                </a:solidFill>
              </a:defRPr>
            </a:lvl2pPr>
            <a:lvl3pPr indent="0" algn="ctr">
              <a:lnSpc>
                <a:spcPct val="90000"/>
              </a:lnSpc>
              <a:spcBef>
                <a:spcPts val="500"/>
              </a:spcBef>
              <a:buFont typeface="Arial" panose="020B0604020202020204" pitchFamily="34" charset="0"/>
              <a:buNone/>
              <a:defRPr>
                <a:solidFill>
                  <a:srgbClr val="42494B"/>
                </a:solidFill>
              </a:defRPr>
            </a:lvl3pPr>
            <a:lvl4pPr indent="0" algn="ctr">
              <a:lnSpc>
                <a:spcPct val="90000"/>
              </a:lnSpc>
              <a:spcBef>
                <a:spcPts val="500"/>
              </a:spcBef>
              <a:buFont typeface="Arial" panose="020B0604020202020204" pitchFamily="34" charset="0"/>
              <a:buNone/>
              <a:defRPr sz="1600">
                <a:solidFill>
                  <a:srgbClr val="42494B"/>
                </a:solidFill>
              </a:defRPr>
            </a:lvl4pPr>
            <a:lvl5pPr indent="0" algn="ctr">
              <a:lnSpc>
                <a:spcPct val="90000"/>
              </a:lnSpc>
              <a:spcBef>
                <a:spcPts val="500"/>
              </a:spcBef>
              <a:buFont typeface="Arial" panose="020B0604020202020204" pitchFamily="34" charset="0"/>
              <a:buNone/>
              <a:defRPr sz="1600">
                <a:solidFill>
                  <a:srgbClr val="42494B"/>
                </a:solidFill>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just"/>
            <a:r>
              <a:rPr lang="es-ES" sz="1600" dirty="0"/>
              <a:t>Proyecto de ley Modifica el Código Sanitario para regular los medicamentos Bioequivalentes genéricos y evitar la integración vertical de laboratorios y farmacias. (Boletín </a:t>
            </a:r>
            <a:r>
              <a:rPr lang="es-ES" sz="1600" dirty="0" err="1"/>
              <a:t>Nº</a:t>
            </a:r>
            <a:r>
              <a:rPr lang="es-ES" sz="1600" dirty="0"/>
              <a:t> 9.914-11.)  </a:t>
            </a:r>
            <a:endParaRPr lang="es-CL" sz="1600" dirty="0"/>
          </a:p>
        </p:txBody>
      </p:sp>
    </p:spTree>
    <p:extLst>
      <p:ext uri="{BB962C8B-B14F-4D97-AF65-F5344CB8AC3E}">
        <p14:creationId xmlns:p14="http://schemas.microsoft.com/office/powerpoint/2010/main" val="356454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a:extLst>
              <a:ext uri="{FF2B5EF4-FFF2-40B4-BE49-F238E27FC236}">
                <a16:creationId xmlns:a16="http://schemas.microsoft.com/office/drawing/2014/main" id="{1D31D70C-160C-4C73-8CB8-55D47067D261}"/>
              </a:ext>
            </a:extLst>
          </p:cNvPr>
          <p:cNvSpPr>
            <a:spLocks noGrp="1" noChangeArrowheads="1"/>
          </p:cNvSpPr>
          <p:nvPr>
            <p:ph type="title"/>
          </p:nvPr>
        </p:nvSpPr>
        <p:spPr/>
        <p:txBody>
          <a:bodyPr/>
          <a:lstStyle/>
          <a:p>
            <a:pPr eaLnBrk="1" hangingPunct="1"/>
            <a:r>
              <a:rPr lang="es-CL" altLang="es-CL" dirty="0"/>
              <a:t>Confunde especialistas clínicos con visitador médico</a:t>
            </a:r>
          </a:p>
        </p:txBody>
      </p:sp>
      <p:sp>
        <p:nvSpPr>
          <p:cNvPr id="35843" name="Marcador de contenido 1">
            <a:extLst>
              <a:ext uri="{FF2B5EF4-FFF2-40B4-BE49-F238E27FC236}">
                <a16:creationId xmlns:a16="http://schemas.microsoft.com/office/drawing/2014/main" id="{283B31E4-8B8F-4FC6-8240-CF3C8F229F0A}"/>
              </a:ext>
            </a:extLst>
          </p:cNvPr>
          <p:cNvSpPr>
            <a:spLocks noGrp="1" noChangeArrowheads="1"/>
          </p:cNvSpPr>
          <p:nvPr>
            <p:ph sz="half" idx="1"/>
          </p:nvPr>
        </p:nvSpPr>
        <p:spPr>
          <a:xfrm>
            <a:off x="633046" y="1221891"/>
            <a:ext cx="7159851" cy="4833937"/>
          </a:xfrm>
        </p:spPr>
        <p:txBody>
          <a:bodyPr>
            <a:noAutofit/>
          </a:bodyPr>
          <a:lstStyle/>
          <a:p>
            <a:pPr>
              <a:spcBef>
                <a:spcPts val="600"/>
              </a:spcBef>
              <a:spcAft>
                <a:spcPts val="1800"/>
              </a:spcAft>
              <a:defRPr/>
            </a:pPr>
            <a:r>
              <a:rPr lang="es-ES" sz="2000" dirty="0">
                <a:ea typeface="Calibri" panose="020F0502020204030204" pitchFamily="34" charset="0"/>
              </a:rPr>
              <a:t>La regulación </a:t>
            </a:r>
            <a:r>
              <a:rPr lang="es-ES" sz="2000" b="1" dirty="0">
                <a:ea typeface="Calibri" panose="020F0502020204030204" pitchFamily="34" charset="0"/>
              </a:rPr>
              <a:t>no distingue entre visitadores médicos y especialistas clínicos, quienes cumplen roles significativamente distintos</a:t>
            </a:r>
            <a:r>
              <a:rPr lang="es-ES" sz="2000" dirty="0">
                <a:ea typeface="Calibri" panose="020F0502020204030204" pitchFamily="34" charset="0"/>
              </a:rPr>
              <a:t>. Así, homologa funciones de un visitador médico, para la industria de DM con una nueva denominación </a:t>
            </a:r>
            <a:r>
              <a:rPr lang="es-ES" sz="2000" i="1" dirty="0">
                <a:ea typeface="Calibri" panose="020F0502020204030204" pitchFamily="34" charset="0"/>
              </a:rPr>
              <a:t>“visitador de dispositivos médicos” </a:t>
            </a:r>
            <a:r>
              <a:rPr lang="es-ES" sz="2000" dirty="0">
                <a:ea typeface="Calibri" panose="020F0502020204030204" pitchFamily="34" charset="0"/>
              </a:rPr>
              <a:t>(Artículo 129 P)</a:t>
            </a:r>
            <a:r>
              <a:rPr lang="es-ES" sz="2000" i="1" dirty="0">
                <a:ea typeface="Calibri" panose="020F0502020204030204" pitchFamily="34" charset="0"/>
              </a:rPr>
              <a:t>.</a:t>
            </a:r>
          </a:p>
          <a:p>
            <a:pPr>
              <a:spcBef>
                <a:spcPts val="600"/>
              </a:spcBef>
              <a:spcAft>
                <a:spcPts val="1800"/>
              </a:spcAft>
              <a:defRPr/>
            </a:pPr>
            <a:r>
              <a:rPr lang="es-ES" sz="2000" dirty="0">
                <a:ea typeface="Calibri" panose="020F0502020204030204" pitchFamily="34" charset="0"/>
              </a:rPr>
              <a:t>El rol del Especialista consta en colaborar con los profesionales de la salud en situaciones prácticas, tales como, prestaciones oncológicas, traumatológica y oftalmológica, entre otras más. </a:t>
            </a:r>
          </a:p>
          <a:p>
            <a:pPr>
              <a:spcBef>
                <a:spcPts val="600"/>
              </a:spcBef>
              <a:spcAft>
                <a:spcPts val="1800"/>
              </a:spcAft>
              <a:defRPr/>
            </a:pPr>
            <a:r>
              <a:rPr lang="es-ES" sz="2000" dirty="0">
                <a:ea typeface="Calibri" panose="020F0502020204030204" pitchFamily="34" charset="0"/>
              </a:rPr>
              <a:t>Cumplen un rol fundamental en la </a:t>
            </a:r>
            <a:r>
              <a:rPr lang="es-ES" sz="2000" b="1" dirty="0">
                <a:ea typeface="Calibri" panose="020F0502020204030204" pitchFamily="34" charset="0"/>
              </a:rPr>
              <a:t>mantención preventiva y correctiva</a:t>
            </a:r>
            <a:r>
              <a:rPr lang="es-ES" sz="2000" dirty="0">
                <a:ea typeface="Calibri" panose="020F0502020204030204" pitchFamily="34" charset="0"/>
              </a:rPr>
              <a:t>, entre otras funciones indispensable para asegurar la calidad de la atención.</a:t>
            </a:r>
          </a:p>
          <a:p>
            <a:pPr>
              <a:spcBef>
                <a:spcPts val="600"/>
              </a:spcBef>
              <a:spcAft>
                <a:spcPts val="1800"/>
              </a:spcAft>
              <a:defRPr/>
            </a:pPr>
            <a:r>
              <a:rPr lang="es-ES" sz="2000" dirty="0">
                <a:ea typeface="Calibri" panose="020F0502020204030204" pitchFamily="34" charset="0"/>
              </a:rPr>
              <a:t>Se recomienda </a:t>
            </a:r>
            <a:r>
              <a:rPr lang="es-ES" sz="2000" b="1" dirty="0">
                <a:ea typeface="Calibri" panose="020F0502020204030204" pitchFamily="34" charset="0"/>
              </a:rPr>
              <a:t>diferenciar sus funciones</a:t>
            </a:r>
            <a:r>
              <a:rPr lang="es-ES" sz="2000" dirty="0">
                <a:ea typeface="Calibri" panose="020F0502020204030204" pitchFamily="34" charset="0"/>
              </a:rPr>
              <a:t>, dado que esto podría afectar la calidad de las prestaciones, ante una mayor burocracia en la participación de los especialistas clínicos.</a:t>
            </a:r>
          </a:p>
          <a:p>
            <a:pPr>
              <a:spcBef>
                <a:spcPts val="600"/>
              </a:spcBef>
              <a:spcAft>
                <a:spcPts val="1800"/>
              </a:spcAft>
              <a:defRPr/>
            </a:pPr>
            <a:endParaRPr lang="es-ES" sz="2000" dirty="0">
              <a:ea typeface="Calibri" panose="020F0502020204030204" pitchFamily="34" charset="0"/>
            </a:endParaRPr>
          </a:p>
          <a:p>
            <a:pPr marL="0" indent="0">
              <a:spcBef>
                <a:spcPts val="600"/>
              </a:spcBef>
              <a:buFont typeface="Wingdings 3" panose="05040102010807070707" pitchFamily="18" charset="2"/>
              <a:buNone/>
              <a:defRPr/>
            </a:pPr>
            <a:endParaRPr lang="es-ES" sz="2000" dirty="0">
              <a:ea typeface="Calibri" panose="020F0502020204030204" pitchFamily="34" charset="0"/>
            </a:endParaRPr>
          </a:p>
          <a:p>
            <a:pPr marL="0" indent="0">
              <a:spcBef>
                <a:spcPts val="600"/>
              </a:spcBef>
              <a:buFont typeface="Wingdings 3" panose="05040102010807070707" pitchFamily="18" charset="2"/>
              <a:buNone/>
              <a:defRPr/>
            </a:pPr>
            <a:endParaRPr lang="es-CL" sz="2000" dirty="0">
              <a:ea typeface="Calibri" panose="020F0502020204030204" pitchFamily="34" charset="0"/>
            </a:endParaRPr>
          </a:p>
          <a:p>
            <a:pPr lvl="1">
              <a:spcBef>
                <a:spcPts val="600"/>
              </a:spcBef>
              <a:buFont typeface="Symbol" panose="05050102010706020507" pitchFamily="18" charset="2"/>
              <a:buChar char=""/>
              <a:defRPr/>
            </a:pPr>
            <a:endParaRPr lang="es-CL" altLang="es-CL" sz="2000" dirty="0"/>
          </a:p>
        </p:txBody>
      </p:sp>
      <p:pic>
        <p:nvPicPr>
          <p:cNvPr id="4" name="Imagen 3" descr="990,759 Equipos Medicos Imágenes y Fotos - 123RF">
            <a:extLst>
              <a:ext uri="{FF2B5EF4-FFF2-40B4-BE49-F238E27FC236}">
                <a16:creationId xmlns:a16="http://schemas.microsoft.com/office/drawing/2014/main" id="{C3AC7494-BF15-318F-EAD8-4B754FBFE4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3" r="20000"/>
          <a:stretch/>
        </p:blipFill>
        <p:spPr bwMode="auto">
          <a:xfrm>
            <a:off x="6942669" y="1"/>
            <a:ext cx="5283198" cy="6857998"/>
          </a:xfrm>
          <a:custGeom>
            <a:avLst/>
            <a:gdLst>
              <a:gd name="connsiteX0" fmla="*/ 5283198 w 5283198"/>
              <a:gd name="connsiteY0" fmla="*/ 0 h 6857998"/>
              <a:gd name="connsiteX1" fmla="*/ 5283198 w 5283198"/>
              <a:gd name="connsiteY1" fmla="*/ 6857998 h 6857998"/>
              <a:gd name="connsiteX2" fmla="*/ 0 w 5283198"/>
              <a:gd name="connsiteY2" fmla="*/ 6857998 h 6857998"/>
              <a:gd name="connsiteX3" fmla="*/ 5283198 w 5283198"/>
              <a:gd name="connsiteY3" fmla="*/ 0 h 6857998"/>
            </a:gdLst>
            <a:ahLst/>
            <a:cxnLst>
              <a:cxn ang="0">
                <a:pos x="connsiteX0" y="connsiteY0"/>
              </a:cxn>
              <a:cxn ang="0">
                <a:pos x="connsiteX1" y="connsiteY1"/>
              </a:cxn>
              <a:cxn ang="0">
                <a:pos x="connsiteX2" y="connsiteY2"/>
              </a:cxn>
              <a:cxn ang="0">
                <a:pos x="connsiteX3" y="connsiteY3"/>
              </a:cxn>
            </a:cxnLst>
            <a:rect l="l" t="t" r="r" b="b"/>
            <a:pathLst>
              <a:path w="5283198" h="6857998">
                <a:moveTo>
                  <a:pt x="5283198" y="0"/>
                </a:moveTo>
                <a:lnTo>
                  <a:pt x="5283198" y="6857998"/>
                </a:lnTo>
                <a:lnTo>
                  <a:pt x="0" y="6857998"/>
                </a:lnTo>
                <a:lnTo>
                  <a:pt x="5283198" y="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622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SO 14708-1 Implantes para cirugía: estándar de prueba para dispositivos  médicos implantables activos">
            <a:extLst>
              <a:ext uri="{FF2B5EF4-FFF2-40B4-BE49-F238E27FC236}">
                <a16:creationId xmlns:a16="http://schemas.microsoft.com/office/drawing/2014/main" id="{7A2962E5-B987-B075-27E9-A2A8B18B6A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01" t="112" r="45740" b="-112"/>
          <a:stretch/>
        </p:blipFill>
        <p:spPr bwMode="auto">
          <a:xfrm>
            <a:off x="6942667" y="1"/>
            <a:ext cx="5283200" cy="6858000"/>
          </a:xfrm>
          <a:custGeom>
            <a:avLst/>
            <a:gdLst>
              <a:gd name="connsiteX0" fmla="*/ 5249332 w 5283200"/>
              <a:gd name="connsiteY0" fmla="*/ 0 h 6858000"/>
              <a:gd name="connsiteX1" fmla="*/ 5283200 w 5283200"/>
              <a:gd name="connsiteY1" fmla="*/ 0 h 6858000"/>
              <a:gd name="connsiteX2" fmla="*/ 5283200 w 5283200"/>
              <a:gd name="connsiteY2" fmla="*/ 6858000 h 6858000"/>
              <a:gd name="connsiteX3" fmla="*/ 0 w 5283200"/>
              <a:gd name="connsiteY3" fmla="*/ 6858000 h 6858000"/>
              <a:gd name="connsiteX4" fmla="*/ 0 w 5283200"/>
              <a:gd name="connsiteY4" fmla="*/ 681403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3200" h="6858000">
                <a:moveTo>
                  <a:pt x="5249332" y="0"/>
                </a:moveTo>
                <a:lnTo>
                  <a:pt x="5283200" y="0"/>
                </a:lnTo>
                <a:lnTo>
                  <a:pt x="5283200" y="6858000"/>
                </a:lnTo>
                <a:lnTo>
                  <a:pt x="0" y="6858000"/>
                </a:lnTo>
                <a:lnTo>
                  <a:pt x="0" y="6814037"/>
                </a:lnTo>
                <a:close/>
              </a:path>
            </a:pathLst>
          </a:custGeom>
          <a:extLst>
            <a:ext uri="{909E8E84-426E-40DD-AFC4-6F175D3DCCD1}">
              <a14:hiddenFill xmlns:a14="http://schemas.microsoft.com/office/drawing/2010/main">
                <a:solidFill>
                  <a:srgbClr val="FFFFFF"/>
                </a:solidFill>
              </a14:hiddenFill>
            </a:ext>
          </a:extLst>
        </p:spPr>
      </p:pic>
      <p:sp>
        <p:nvSpPr>
          <p:cNvPr id="37890" name="Título 1">
            <a:extLst>
              <a:ext uri="{FF2B5EF4-FFF2-40B4-BE49-F238E27FC236}">
                <a16:creationId xmlns:a16="http://schemas.microsoft.com/office/drawing/2014/main" id="{1D31D70C-160C-4C73-8CB8-55D47067D261}"/>
              </a:ext>
            </a:extLst>
          </p:cNvPr>
          <p:cNvSpPr>
            <a:spLocks noGrp="1" noChangeArrowheads="1"/>
          </p:cNvSpPr>
          <p:nvPr>
            <p:ph type="title"/>
          </p:nvPr>
        </p:nvSpPr>
        <p:spPr/>
        <p:txBody>
          <a:bodyPr/>
          <a:lstStyle/>
          <a:p>
            <a:pPr eaLnBrk="1" hangingPunct="1"/>
            <a:r>
              <a:rPr lang="es-CL" altLang="es-CL" dirty="0"/>
              <a:t>¿Cómo se garantizará la calidad?</a:t>
            </a:r>
          </a:p>
        </p:txBody>
      </p:sp>
      <p:sp>
        <p:nvSpPr>
          <p:cNvPr id="35843" name="Marcador de contenido 1">
            <a:extLst>
              <a:ext uri="{FF2B5EF4-FFF2-40B4-BE49-F238E27FC236}">
                <a16:creationId xmlns:a16="http://schemas.microsoft.com/office/drawing/2014/main" id="{283B31E4-8B8F-4FC6-8240-CF3C8F229F0A}"/>
              </a:ext>
            </a:extLst>
          </p:cNvPr>
          <p:cNvSpPr>
            <a:spLocks noGrp="1" noChangeArrowheads="1"/>
          </p:cNvSpPr>
          <p:nvPr>
            <p:ph sz="half" idx="1"/>
          </p:nvPr>
        </p:nvSpPr>
        <p:spPr>
          <a:xfrm>
            <a:off x="633046" y="1806983"/>
            <a:ext cx="7130823" cy="3879850"/>
          </a:xfrm>
        </p:spPr>
        <p:txBody>
          <a:bodyPr>
            <a:noAutofit/>
          </a:bodyPr>
          <a:lstStyle/>
          <a:p>
            <a:pPr>
              <a:spcBef>
                <a:spcPts val="600"/>
              </a:spcBef>
              <a:spcAft>
                <a:spcPts val="1800"/>
              </a:spcAft>
              <a:defRPr/>
            </a:pPr>
            <a:r>
              <a:rPr lang="es-ES" sz="2000" dirty="0">
                <a:ea typeface="Calibri" panose="020F0502020204030204" pitchFamily="34" charset="0"/>
              </a:rPr>
              <a:t>El Artículo 129 E establece</a:t>
            </a:r>
          </a:p>
          <a:p>
            <a:pPr marL="457200" lvl="1" indent="0" algn="ctr">
              <a:spcBef>
                <a:spcPts val="600"/>
              </a:spcBef>
              <a:spcAft>
                <a:spcPts val="1800"/>
              </a:spcAft>
              <a:buNone/>
              <a:defRPr/>
            </a:pPr>
            <a:r>
              <a:rPr lang="es-ES" sz="1800" i="1" dirty="0">
                <a:ea typeface="Calibri" panose="020F0502020204030204" pitchFamily="34" charset="0"/>
              </a:rPr>
              <a:t>“los establecimientos de atención cerrada no podrán prohibir durante la hospitalización o atención ambulatoria, el uso de productos sanitarios prescritos al paciente o necesarios para su atención, que hayan sido adquiridos en otros establecimientos de expendio”. </a:t>
            </a:r>
          </a:p>
          <a:p>
            <a:pPr>
              <a:spcBef>
                <a:spcPts val="600"/>
              </a:spcBef>
              <a:spcAft>
                <a:spcPts val="1800"/>
              </a:spcAft>
              <a:defRPr/>
            </a:pPr>
            <a:r>
              <a:rPr lang="es-ES" sz="2000" dirty="0">
                <a:ea typeface="Calibri" panose="020F0502020204030204" pitchFamily="34" charset="0"/>
              </a:rPr>
              <a:t>La trazabilidad y el resguardo de la calidad del </a:t>
            </a:r>
            <a:r>
              <a:rPr lang="es-ES" sz="2000" b="1" dirty="0">
                <a:ea typeface="Calibri" panose="020F0502020204030204" pitchFamily="34" charset="0"/>
              </a:rPr>
              <a:t>dispositivo médico se podría ver afectada </a:t>
            </a:r>
            <a:r>
              <a:rPr lang="es-ES" sz="2000" dirty="0">
                <a:ea typeface="Calibri" panose="020F0502020204030204" pitchFamily="34" charset="0"/>
              </a:rPr>
              <a:t>y, por ende, impactar en la calidad de la prestación médica. </a:t>
            </a:r>
          </a:p>
          <a:p>
            <a:pPr marL="0" indent="0">
              <a:spcBef>
                <a:spcPts val="600"/>
              </a:spcBef>
              <a:buFont typeface="Wingdings 3" panose="05040102010807070707" pitchFamily="18" charset="2"/>
              <a:buNone/>
              <a:defRPr/>
            </a:pPr>
            <a:endParaRPr lang="es-CL" sz="2000" dirty="0">
              <a:ea typeface="Calibri" panose="020F0502020204030204" pitchFamily="34" charset="0"/>
            </a:endParaRPr>
          </a:p>
          <a:p>
            <a:pPr lvl="1">
              <a:spcBef>
                <a:spcPts val="600"/>
              </a:spcBef>
              <a:buFont typeface="Symbol" panose="05050102010706020507" pitchFamily="18" charset="2"/>
              <a:buChar char=""/>
              <a:defRPr/>
            </a:pPr>
            <a:endParaRPr lang="es-CL" altLang="es-CL" sz="2000" dirty="0"/>
          </a:p>
        </p:txBody>
      </p:sp>
    </p:spTree>
    <p:extLst>
      <p:ext uri="{BB962C8B-B14F-4D97-AF65-F5344CB8AC3E}">
        <p14:creationId xmlns:p14="http://schemas.microsoft.com/office/powerpoint/2010/main" val="683834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descr="estetoscopio junto al respirador médico en la sala de emergencias. - dispositivo médico fotografías e imágenes de stock">
            <a:extLst>
              <a:ext uri="{FF2B5EF4-FFF2-40B4-BE49-F238E27FC236}">
                <a16:creationId xmlns:a16="http://schemas.microsoft.com/office/drawing/2014/main" id="{ABFF1F60-9FCC-7658-3236-BA61D2FAF0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06" t="-473" r="16708" b="473"/>
          <a:stretch/>
        </p:blipFill>
        <p:spPr bwMode="auto">
          <a:xfrm>
            <a:off x="6916239" y="0"/>
            <a:ext cx="5275761" cy="6858000"/>
          </a:xfrm>
          <a:custGeom>
            <a:avLst/>
            <a:gdLst>
              <a:gd name="connsiteX0" fmla="*/ 5258824 w 5275761"/>
              <a:gd name="connsiteY0" fmla="*/ 0 h 6858000"/>
              <a:gd name="connsiteX1" fmla="*/ 5275761 w 5275761"/>
              <a:gd name="connsiteY1" fmla="*/ 0 h 6858000"/>
              <a:gd name="connsiteX2" fmla="*/ 5275761 w 5275761"/>
              <a:gd name="connsiteY2" fmla="*/ 6858000 h 6858000"/>
              <a:gd name="connsiteX3" fmla="*/ 0 w 52757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75761" h="6858000">
                <a:moveTo>
                  <a:pt x="5258824" y="0"/>
                </a:moveTo>
                <a:lnTo>
                  <a:pt x="5275761" y="0"/>
                </a:lnTo>
                <a:lnTo>
                  <a:pt x="5275761"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7890" name="Título 1">
            <a:extLst>
              <a:ext uri="{FF2B5EF4-FFF2-40B4-BE49-F238E27FC236}">
                <a16:creationId xmlns:a16="http://schemas.microsoft.com/office/drawing/2014/main" id="{1D31D70C-160C-4C73-8CB8-55D47067D261}"/>
              </a:ext>
            </a:extLst>
          </p:cNvPr>
          <p:cNvSpPr>
            <a:spLocks noGrp="1" noChangeArrowheads="1"/>
          </p:cNvSpPr>
          <p:nvPr>
            <p:ph type="title"/>
          </p:nvPr>
        </p:nvSpPr>
        <p:spPr/>
        <p:txBody>
          <a:bodyPr/>
          <a:lstStyle/>
          <a:p>
            <a:pPr eaLnBrk="1" hangingPunct="1"/>
            <a:r>
              <a:rPr lang="es-CL" altLang="es-CL" dirty="0"/>
              <a:t>Transitoriedad y gradualidad</a:t>
            </a:r>
          </a:p>
        </p:txBody>
      </p:sp>
      <p:sp>
        <p:nvSpPr>
          <p:cNvPr id="35843" name="Marcador de contenido 1">
            <a:extLst>
              <a:ext uri="{FF2B5EF4-FFF2-40B4-BE49-F238E27FC236}">
                <a16:creationId xmlns:a16="http://schemas.microsoft.com/office/drawing/2014/main" id="{283B31E4-8B8F-4FC6-8240-CF3C8F229F0A}"/>
              </a:ext>
            </a:extLst>
          </p:cNvPr>
          <p:cNvSpPr>
            <a:spLocks noGrp="1" noChangeArrowheads="1"/>
          </p:cNvSpPr>
          <p:nvPr>
            <p:ph sz="half" idx="1"/>
          </p:nvPr>
        </p:nvSpPr>
        <p:spPr>
          <a:xfrm>
            <a:off x="677863" y="1658938"/>
            <a:ext cx="7494587" cy="3879850"/>
          </a:xfrm>
        </p:spPr>
        <p:txBody>
          <a:bodyPr>
            <a:noAutofit/>
          </a:bodyPr>
          <a:lstStyle/>
          <a:p>
            <a:pPr>
              <a:spcBef>
                <a:spcPts val="600"/>
              </a:spcBef>
              <a:spcAft>
                <a:spcPts val="1800"/>
              </a:spcAft>
              <a:defRPr/>
            </a:pPr>
            <a:r>
              <a:rPr lang="es-ES" sz="2000" dirty="0">
                <a:ea typeface="Calibri" panose="020F0502020204030204" pitchFamily="34" charset="0"/>
              </a:rPr>
              <a:t>Literal A) del artículo primero transitorio establece que los artículos de 111 a 111 novies, relativos a dispositivos médicos entrarán en vigencia el sexto mes posterior a la fecha de publicación en el DO, así como los reglamentos. </a:t>
            </a:r>
          </a:p>
          <a:p>
            <a:pPr>
              <a:spcBef>
                <a:spcPts val="600"/>
              </a:spcBef>
              <a:spcAft>
                <a:spcPts val="1800"/>
              </a:spcAft>
              <a:defRPr/>
            </a:pPr>
            <a:r>
              <a:rPr lang="es-ES" sz="2000" dirty="0">
                <a:ea typeface="Calibri" panose="020F0502020204030204" pitchFamily="34" charset="0"/>
              </a:rPr>
              <a:t>Una entrada en vigencia repentina, con las complejidades e inconsistencias que implica la regulación, podría afectar la </a:t>
            </a:r>
            <a:r>
              <a:rPr lang="es-ES" sz="2000" b="1" dirty="0">
                <a:ea typeface="Calibri" panose="020F0502020204030204" pitchFamily="34" charset="0"/>
              </a:rPr>
              <a:t>disponibilidad de los DM, así como el acceso a una atención sanitaria </a:t>
            </a:r>
            <a:r>
              <a:rPr lang="es-ES" sz="2000" dirty="0">
                <a:ea typeface="Calibri" panose="020F0502020204030204" pitchFamily="34" charset="0"/>
              </a:rPr>
              <a:t>que afecta a todo el viaje del paciente. </a:t>
            </a:r>
          </a:p>
          <a:p>
            <a:pPr>
              <a:spcBef>
                <a:spcPts val="600"/>
              </a:spcBef>
              <a:spcAft>
                <a:spcPts val="1800"/>
              </a:spcAft>
              <a:defRPr/>
            </a:pPr>
            <a:r>
              <a:rPr lang="es-ES" sz="2000" dirty="0">
                <a:ea typeface="Calibri" panose="020F0502020204030204" pitchFamily="34" charset="0"/>
              </a:rPr>
              <a:t>Se recomienda seguir los parámetros internacionales, en cuanto la OMS propone una implementación gradual y lógica, donde se establece un plazo mínimo de tres años.</a:t>
            </a:r>
          </a:p>
          <a:p>
            <a:pPr>
              <a:spcBef>
                <a:spcPts val="600"/>
              </a:spcBef>
              <a:spcAft>
                <a:spcPts val="1800"/>
              </a:spcAft>
              <a:defRPr/>
            </a:pPr>
            <a:endParaRPr lang="es-ES" sz="2000" dirty="0">
              <a:ea typeface="Calibri" panose="020F0502020204030204" pitchFamily="34" charset="0"/>
            </a:endParaRPr>
          </a:p>
          <a:p>
            <a:pPr marL="0" indent="0">
              <a:spcBef>
                <a:spcPts val="600"/>
              </a:spcBef>
              <a:buFont typeface="Wingdings 3" panose="05040102010807070707" pitchFamily="18" charset="2"/>
              <a:buNone/>
              <a:defRPr/>
            </a:pPr>
            <a:endParaRPr lang="es-CL" sz="2000" dirty="0">
              <a:ea typeface="Calibri" panose="020F0502020204030204" pitchFamily="34" charset="0"/>
            </a:endParaRPr>
          </a:p>
          <a:p>
            <a:pPr lvl="1">
              <a:spcBef>
                <a:spcPts val="600"/>
              </a:spcBef>
              <a:buFont typeface="Symbol" panose="05050102010706020507" pitchFamily="18" charset="2"/>
              <a:buChar char=""/>
              <a:defRPr/>
            </a:pPr>
            <a:endParaRPr lang="es-CL" altLang="es-CL" sz="2000" dirty="0"/>
          </a:p>
        </p:txBody>
      </p:sp>
      <p:sp>
        <p:nvSpPr>
          <p:cNvPr id="8" name="Triángulo isósceles 7">
            <a:extLst>
              <a:ext uri="{FF2B5EF4-FFF2-40B4-BE49-F238E27FC236}">
                <a16:creationId xmlns:a16="http://schemas.microsoft.com/office/drawing/2014/main" id="{FE53D28D-EC0D-C66E-3223-B8729710FAA2}"/>
              </a:ext>
            </a:extLst>
          </p:cNvPr>
          <p:cNvSpPr/>
          <p:nvPr/>
        </p:nvSpPr>
        <p:spPr>
          <a:xfrm rot="10800000">
            <a:off x="6942667" y="-2"/>
            <a:ext cx="5249333" cy="6922911"/>
          </a:xfrm>
          <a:prstGeom prst="triangle">
            <a:avLst>
              <a:gd name="adj" fmla="val 10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Triángulo isósceles 10">
            <a:extLst>
              <a:ext uri="{FF2B5EF4-FFF2-40B4-BE49-F238E27FC236}">
                <a16:creationId xmlns:a16="http://schemas.microsoft.com/office/drawing/2014/main" id="{CD054A1E-D63D-64EA-B207-1AAA61579AD0}"/>
              </a:ext>
            </a:extLst>
          </p:cNvPr>
          <p:cNvSpPr/>
          <p:nvPr/>
        </p:nvSpPr>
        <p:spPr>
          <a:xfrm rot="10800000">
            <a:off x="7095067" y="152398"/>
            <a:ext cx="5249333" cy="6922911"/>
          </a:xfrm>
          <a:prstGeom prst="triangle">
            <a:avLst>
              <a:gd name="adj" fmla="val 10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Triángulo isósceles 11">
            <a:extLst>
              <a:ext uri="{FF2B5EF4-FFF2-40B4-BE49-F238E27FC236}">
                <a16:creationId xmlns:a16="http://schemas.microsoft.com/office/drawing/2014/main" id="{286EDC15-BE80-74C8-DCDB-7EDB2E4C7FA8}"/>
              </a:ext>
            </a:extLst>
          </p:cNvPr>
          <p:cNvSpPr/>
          <p:nvPr/>
        </p:nvSpPr>
        <p:spPr>
          <a:xfrm rot="10800000">
            <a:off x="7247467" y="304798"/>
            <a:ext cx="5249333" cy="6922911"/>
          </a:xfrm>
          <a:prstGeom prst="triangle">
            <a:avLst>
              <a:gd name="adj" fmla="val 10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4239703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3">
            <a:extLst>
              <a:ext uri="{FF2B5EF4-FFF2-40B4-BE49-F238E27FC236}">
                <a16:creationId xmlns:a16="http://schemas.microsoft.com/office/drawing/2014/main" id="{01D3211E-B0E9-4161-8D8F-258726D38034}"/>
              </a:ext>
            </a:extLst>
          </p:cNvPr>
          <p:cNvSpPr>
            <a:spLocks noGrp="1" noChangeArrowheads="1"/>
          </p:cNvSpPr>
          <p:nvPr>
            <p:ph type="title"/>
          </p:nvPr>
        </p:nvSpPr>
        <p:spPr>
          <a:xfrm>
            <a:off x="1797843" y="2943142"/>
            <a:ext cx="8596313" cy="1320800"/>
          </a:xfrm>
        </p:spPr>
        <p:txBody>
          <a:bodyPr rtlCol="0">
            <a:normAutofit/>
          </a:bodyPr>
          <a:lstStyle/>
          <a:p>
            <a:pPr algn="ctr" eaLnBrk="1" fontAlgn="auto" hangingPunct="1">
              <a:spcAft>
                <a:spcPts val="0"/>
              </a:spcAft>
              <a:defRPr/>
            </a:pPr>
            <a:r>
              <a:rPr lang="es-CL" altLang="es-CL" sz="4000" b="1" dirty="0">
                <a:solidFill>
                  <a:srgbClr val="00A2A5"/>
                </a:solidFill>
                <a:ea typeface="+mn-ea"/>
                <a:cs typeface="+mn-cs"/>
              </a:rPr>
              <a:t>¡MUCHAS GRACIAS!</a:t>
            </a:r>
          </a:p>
        </p:txBody>
      </p:sp>
      <p:sp>
        <p:nvSpPr>
          <p:cNvPr id="13" name="Rectangle 1">
            <a:extLst>
              <a:ext uri="{FF2B5EF4-FFF2-40B4-BE49-F238E27FC236}">
                <a16:creationId xmlns:a16="http://schemas.microsoft.com/office/drawing/2014/main" id="{088DE2E6-D4DD-4C7A-9F2A-ACE0A4F1A6EC}"/>
              </a:ext>
            </a:extLst>
          </p:cNvPr>
          <p:cNvSpPr>
            <a:spLocks noChangeArrowheads="1"/>
          </p:cNvSpPr>
          <p:nvPr/>
        </p:nvSpPr>
        <p:spPr bwMode="auto">
          <a:xfrm>
            <a:off x="5571340" y="113700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Tree>
    <p:extLst>
      <p:ext uri="{BB962C8B-B14F-4D97-AF65-F5344CB8AC3E}">
        <p14:creationId xmlns:p14="http://schemas.microsoft.com/office/powerpoint/2010/main" val="2710474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9BE0BB7-50A0-6144-BDED-A94F79A43C80}"/>
              </a:ext>
            </a:extLst>
          </p:cNvPr>
          <p:cNvPicPr>
            <a:picLocks noChangeAspect="1"/>
          </p:cNvPicPr>
          <p:nvPr/>
        </p:nvPicPr>
        <p:blipFill>
          <a:blip r:embed="rId2"/>
          <a:stretch>
            <a:fillRect/>
          </a:stretch>
        </p:blipFill>
        <p:spPr>
          <a:xfrm>
            <a:off x="2221795" y="2501900"/>
            <a:ext cx="5016500" cy="1854200"/>
          </a:xfrm>
          <a:prstGeom prst="rect">
            <a:avLst/>
          </a:prstGeom>
        </p:spPr>
      </p:pic>
      <p:sp>
        <p:nvSpPr>
          <p:cNvPr id="4" name="CuadroTexto 3">
            <a:extLst>
              <a:ext uri="{FF2B5EF4-FFF2-40B4-BE49-F238E27FC236}">
                <a16:creationId xmlns:a16="http://schemas.microsoft.com/office/drawing/2014/main" id="{F896F907-61E8-E44E-AA09-AAD6D2DB4F1D}"/>
              </a:ext>
            </a:extLst>
          </p:cNvPr>
          <p:cNvSpPr txBox="1"/>
          <p:nvPr/>
        </p:nvSpPr>
        <p:spPr>
          <a:xfrm>
            <a:off x="2585156" y="4231922"/>
            <a:ext cx="4653139" cy="646331"/>
          </a:xfrm>
          <a:prstGeom prst="rect">
            <a:avLst/>
          </a:prstGeom>
          <a:noFill/>
        </p:spPr>
        <p:txBody>
          <a:bodyPr wrap="square" rtlCol="0">
            <a:spAutoFit/>
          </a:bodyPr>
          <a:lstStyle/>
          <a:p>
            <a:pPr algn="ctr"/>
            <a:r>
              <a:rPr lang="es-CL" sz="3600" spc="300" dirty="0">
                <a:solidFill>
                  <a:schemeClr val="bg1">
                    <a:lumMod val="75000"/>
                  </a:schemeClr>
                </a:solidFill>
              </a:rPr>
              <a:t>WWW.ADIMECH.CL</a:t>
            </a:r>
          </a:p>
        </p:txBody>
      </p:sp>
      <p:sp>
        <p:nvSpPr>
          <p:cNvPr id="5" name="Forma libre 4">
            <a:extLst>
              <a:ext uri="{FF2B5EF4-FFF2-40B4-BE49-F238E27FC236}">
                <a16:creationId xmlns:a16="http://schemas.microsoft.com/office/drawing/2014/main" id="{37FC0CB4-5085-E741-B99B-6D69F5FFA905}"/>
              </a:ext>
            </a:extLst>
          </p:cNvPr>
          <p:cNvSpPr/>
          <p:nvPr/>
        </p:nvSpPr>
        <p:spPr>
          <a:xfrm>
            <a:off x="6942667" y="-64911"/>
            <a:ext cx="5283200" cy="6987822"/>
          </a:xfrm>
          <a:custGeom>
            <a:avLst/>
            <a:gdLst>
              <a:gd name="connsiteX0" fmla="*/ 5283200 w 5283200"/>
              <a:gd name="connsiteY0" fmla="*/ 0 h 6987822"/>
              <a:gd name="connsiteX1" fmla="*/ 5283200 w 5283200"/>
              <a:gd name="connsiteY1" fmla="*/ 6987822 h 6987822"/>
              <a:gd name="connsiteX2" fmla="*/ 0 w 5283200"/>
              <a:gd name="connsiteY2" fmla="*/ 6987822 h 6987822"/>
              <a:gd name="connsiteX3" fmla="*/ 5283200 w 5283200"/>
              <a:gd name="connsiteY3" fmla="*/ 0 h 6987822"/>
            </a:gdLst>
            <a:ahLst/>
            <a:cxnLst>
              <a:cxn ang="0">
                <a:pos x="connsiteX0" y="connsiteY0"/>
              </a:cxn>
              <a:cxn ang="0">
                <a:pos x="connsiteX1" y="connsiteY1"/>
              </a:cxn>
              <a:cxn ang="0">
                <a:pos x="connsiteX2" y="connsiteY2"/>
              </a:cxn>
              <a:cxn ang="0">
                <a:pos x="connsiteX3" y="connsiteY3"/>
              </a:cxn>
            </a:cxnLst>
            <a:rect l="l" t="t" r="r" b="b"/>
            <a:pathLst>
              <a:path w="5283200" h="6987822">
                <a:moveTo>
                  <a:pt x="5283200" y="0"/>
                </a:moveTo>
                <a:lnTo>
                  <a:pt x="5283200" y="6987822"/>
                </a:lnTo>
                <a:lnTo>
                  <a:pt x="0" y="6987822"/>
                </a:lnTo>
                <a:lnTo>
                  <a:pt x="5283200" y="0"/>
                </a:lnTo>
                <a:close/>
              </a:path>
            </a:pathLst>
          </a:custGeom>
          <a:blipFill dpi="0" rotWithShape="0">
            <a:blip r:embed="rId3"/>
            <a:srcRect/>
            <a:tile tx="1270000" ty="0" sx="100000" sy="10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502865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a:extLst>
              <a:ext uri="{FF2B5EF4-FFF2-40B4-BE49-F238E27FC236}">
                <a16:creationId xmlns:a16="http://schemas.microsoft.com/office/drawing/2014/main" id="{1D31D70C-160C-4C73-8CB8-55D47067D261}"/>
              </a:ext>
            </a:extLst>
          </p:cNvPr>
          <p:cNvSpPr>
            <a:spLocks noGrp="1" noChangeArrowheads="1"/>
          </p:cNvSpPr>
          <p:nvPr>
            <p:ph type="title"/>
          </p:nvPr>
        </p:nvSpPr>
        <p:spPr/>
        <p:txBody>
          <a:bodyPr/>
          <a:lstStyle/>
          <a:p>
            <a:pPr eaLnBrk="1" hangingPunct="1"/>
            <a:r>
              <a:rPr lang="es-CL" altLang="es-CL" dirty="0"/>
              <a:t>Sobre ADIMECH</a:t>
            </a:r>
          </a:p>
        </p:txBody>
      </p:sp>
      <p:sp>
        <p:nvSpPr>
          <p:cNvPr id="35843" name="Marcador de contenido 1">
            <a:extLst>
              <a:ext uri="{FF2B5EF4-FFF2-40B4-BE49-F238E27FC236}">
                <a16:creationId xmlns:a16="http://schemas.microsoft.com/office/drawing/2014/main" id="{283B31E4-8B8F-4FC6-8240-CF3C8F229F0A}"/>
              </a:ext>
            </a:extLst>
          </p:cNvPr>
          <p:cNvSpPr>
            <a:spLocks noGrp="1" noChangeArrowheads="1"/>
          </p:cNvSpPr>
          <p:nvPr>
            <p:ph sz="half" idx="1"/>
          </p:nvPr>
        </p:nvSpPr>
        <p:spPr>
          <a:xfrm>
            <a:off x="677862" y="1227245"/>
            <a:ext cx="6487435" cy="3879850"/>
          </a:xfrm>
        </p:spPr>
        <p:txBody>
          <a:bodyPr>
            <a:noAutofit/>
          </a:bodyPr>
          <a:lstStyle/>
          <a:p>
            <a:pPr marL="0" indent="0">
              <a:spcBef>
                <a:spcPts val="600"/>
              </a:spcBef>
              <a:spcAft>
                <a:spcPts val="600"/>
              </a:spcAft>
              <a:buFont typeface="Wingdings 3" panose="05040102010807070707" pitchFamily="18" charset="2"/>
              <a:buNone/>
              <a:defRPr/>
            </a:pPr>
            <a:r>
              <a:rPr lang="es-ES" sz="1900" dirty="0">
                <a:ea typeface="Calibri" panose="020F0502020204030204" pitchFamily="34" charset="0"/>
              </a:rPr>
              <a:t>ADIMECH es un gremio que representa a 14 compañías que importan Dispositivos Médicos (DM) en el país. </a:t>
            </a:r>
          </a:p>
          <a:p>
            <a:pPr marL="0" indent="0">
              <a:spcBef>
                <a:spcPts val="600"/>
              </a:spcBef>
              <a:spcAft>
                <a:spcPts val="600"/>
              </a:spcAft>
              <a:buFont typeface="Wingdings 3" panose="05040102010807070707" pitchFamily="18" charset="2"/>
              <a:buNone/>
              <a:defRPr/>
            </a:pPr>
            <a:r>
              <a:rPr lang="es-ES" sz="1900" dirty="0">
                <a:ea typeface="Calibri" panose="020F0502020204030204" pitchFamily="34" charset="0"/>
              </a:rPr>
              <a:t>En Chile, </a:t>
            </a:r>
            <a:r>
              <a:rPr lang="es-ES" sz="1900" b="1" dirty="0">
                <a:ea typeface="Calibri" panose="020F0502020204030204" pitchFamily="34" charset="0"/>
              </a:rPr>
              <a:t>se importan 95,5% de los Dispositivos Médicos que son utilizados en diversas prestaciones de salud</a:t>
            </a:r>
            <a:r>
              <a:rPr lang="es-ES" sz="1900" dirty="0">
                <a:ea typeface="Calibri" panose="020F0502020204030204" pitchFamily="34" charset="0"/>
              </a:rPr>
              <a:t>, nosotros somos parte de ese mundo. Nuestros DM participan, prácticamente, en el </a:t>
            </a:r>
            <a:r>
              <a:rPr lang="es-ES" sz="1900" b="1" dirty="0">
                <a:ea typeface="Calibri" panose="020F0502020204030204" pitchFamily="34" charset="0"/>
              </a:rPr>
              <a:t>100% de las prestaciones en el sistema mixto de salud</a:t>
            </a:r>
            <a:r>
              <a:rPr lang="es-ES" sz="1900" dirty="0">
                <a:ea typeface="Calibri" panose="020F0502020204030204" pitchFamily="34" charset="0"/>
              </a:rPr>
              <a:t>.</a:t>
            </a:r>
          </a:p>
          <a:p>
            <a:pPr marL="0" indent="0">
              <a:spcBef>
                <a:spcPts val="600"/>
              </a:spcBef>
              <a:spcAft>
                <a:spcPts val="600"/>
              </a:spcAft>
              <a:buFont typeface="Wingdings 3" panose="05040102010807070707" pitchFamily="18" charset="2"/>
              <a:buNone/>
              <a:defRPr/>
            </a:pPr>
            <a:r>
              <a:rPr lang="es-ES" sz="1900" b="1" dirty="0">
                <a:ea typeface="Calibri" panose="020F0502020204030204" pitchFamily="34" charset="0"/>
              </a:rPr>
              <a:t>Los Dispositivos Médicos son fundamentales en las prestaciones de salud</a:t>
            </a:r>
            <a:r>
              <a:rPr lang="es-ES" sz="1900" dirty="0">
                <a:ea typeface="Calibri" panose="020F0502020204030204" pitchFamily="34" charset="0"/>
              </a:rPr>
              <a:t>, toda vez que participan en el viaje del paciente. A modo de antecedentes, el </a:t>
            </a:r>
            <a:r>
              <a:rPr lang="es-ES" sz="1900" b="1" dirty="0">
                <a:ea typeface="Calibri" panose="020F0502020204030204" pitchFamily="34" charset="0"/>
              </a:rPr>
              <a:t>50%</a:t>
            </a:r>
            <a:r>
              <a:rPr lang="es-ES" sz="1900" dirty="0">
                <a:ea typeface="Calibri" panose="020F0502020204030204" pitchFamily="34" charset="0"/>
              </a:rPr>
              <a:t> de nuestros socios participan activamente en la etapa de prevención, </a:t>
            </a:r>
            <a:r>
              <a:rPr lang="es-ES" sz="1900" b="1" dirty="0">
                <a:ea typeface="Calibri" panose="020F0502020204030204" pitchFamily="34" charset="0"/>
              </a:rPr>
              <a:t>75% </a:t>
            </a:r>
            <a:r>
              <a:rPr lang="es-ES" sz="1900" dirty="0">
                <a:ea typeface="Calibri" panose="020F0502020204030204" pitchFamily="34" charset="0"/>
              </a:rPr>
              <a:t>en diagnóstico</a:t>
            </a:r>
            <a:r>
              <a:rPr lang="es-ES" sz="1900" b="1" dirty="0">
                <a:ea typeface="Calibri" panose="020F0502020204030204" pitchFamily="34" charset="0"/>
              </a:rPr>
              <a:t>,</a:t>
            </a:r>
            <a:r>
              <a:rPr lang="es-ES" sz="1900" dirty="0">
                <a:ea typeface="Calibri" panose="020F0502020204030204" pitchFamily="34" charset="0"/>
              </a:rPr>
              <a:t> </a:t>
            </a:r>
            <a:r>
              <a:rPr lang="es-ES" sz="1900" b="1" dirty="0">
                <a:ea typeface="Calibri" panose="020F0502020204030204" pitchFamily="34" charset="0"/>
              </a:rPr>
              <a:t>83%</a:t>
            </a:r>
            <a:r>
              <a:rPr lang="es-ES" sz="1900" dirty="0">
                <a:ea typeface="Calibri" panose="020F0502020204030204" pitchFamily="34" charset="0"/>
              </a:rPr>
              <a:t> en tratamiento, </a:t>
            </a:r>
            <a:r>
              <a:rPr lang="es-ES" sz="1900" b="1" dirty="0">
                <a:ea typeface="Calibri" panose="020F0502020204030204" pitchFamily="34" charset="0"/>
              </a:rPr>
              <a:t>58%</a:t>
            </a:r>
            <a:r>
              <a:rPr lang="es-ES" sz="1900" dirty="0">
                <a:ea typeface="Calibri" panose="020F0502020204030204" pitchFamily="34" charset="0"/>
              </a:rPr>
              <a:t> en monitoreo y </a:t>
            </a:r>
            <a:r>
              <a:rPr lang="es-ES" sz="1900" b="1" dirty="0">
                <a:ea typeface="Calibri" panose="020F0502020204030204" pitchFamily="34" charset="0"/>
              </a:rPr>
              <a:t>25%</a:t>
            </a:r>
            <a:r>
              <a:rPr lang="es-ES" sz="1900" dirty="0">
                <a:ea typeface="Calibri" panose="020F0502020204030204" pitchFamily="34" charset="0"/>
              </a:rPr>
              <a:t> en rehabilitación.</a:t>
            </a:r>
          </a:p>
          <a:p>
            <a:pPr marL="0" indent="0">
              <a:spcBef>
                <a:spcPts val="600"/>
              </a:spcBef>
              <a:spcAft>
                <a:spcPts val="600"/>
              </a:spcAft>
              <a:buFont typeface="Wingdings 3" panose="05040102010807070707" pitchFamily="18" charset="2"/>
              <a:buNone/>
              <a:defRPr/>
            </a:pPr>
            <a:r>
              <a:rPr lang="es-ES" sz="1900" dirty="0">
                <a:ea typeface="Calibri" panose="020F0502020204030204" pitchFamily="34" charset="0"/>
              </a:rPr>
              <a:t>Distintos desafíos públicos en salud involucran a los Dispositivos Médicos. Existen políticas públicas permanentes, como prestaciones GES y No GES; así también situaciones coyunturales, tales como la pandemia COVID-19 (ventiladores y PCR). </a:t>
            </a:r>
          </a:p>
          <a:p>
            <a:pPr marL="0" indent="0">
              <a:spcBef>
                <a:spcPts val="600"/>
              </a:spcBef>
              <a:spcAft>
                <a:spcPts val="600"/>
              </a:spcAft>
              <a:buFont typeface="Wingdings 3" panose="05040102010807070707" pitchFamily="18" charset="2"/>
              <a:buNone/>
              <a:defRPr/>
            </a:pPr>
            <a:endParaRPr lang="es-ES" sz="1900" dirty="0">
              <a:ea typeface="Calibri" panose="020F0502020204030204" pitchFamily="34" charset="0"/>
            </a:endParaRPr>
          </a:p>
          <a:p>
            <a:pPr marL="0" indent="0">
              <a:spcBef>
                <a:spcPts val="600"/>
              </a:spcBef>
              <a:buFont typeface="Wingdings 3" panose="05040102010807070707" pitchFamily="18" charset="2"/>
              <a:buNone/>
              <a:defRPr/>
            </a:pPr>
            <a:endParaRPr lang="es-CL" sz="2000" dirty="0">
              <a:ea typeface="Calibri" panose="020F0502020204030204" pitchFamily="34" charset="0"/>
            </a:endParaRPr>
          </a:p>
          <a:p>
            <a:pPr lvl="1">
              <a:spcBef>
                <a:spcPts val="600"/>
              </a:spcBef>
              <a:buFont typeface="Symbol" panose="05050102010706020507" pitchFamily="18" charset="2"/>
              <a:buChar char=""/>
              <a:defRPr/>
            </a:pPr>
            <a:endParaRPr lang="es-CL" altLang="es-CL" sz="33600" dirty="0"/>
          </a:p>
        </p:txBody>
      </p:sp>
      <p:sp>
        <p:nvSpPr>
          <p:cNvPr id="4" name="Forma libre 7">
            <a:extLst>
              <a:ext uri="{FF2B5EF4-FFF2-40B4-BE49-F238E27FC236}">
                <a16:creationId xmlns:a16="http://schemas.microsoft.com/office/drawing/2014/main" id="{01CC31BC-F0E3-461B-9C35-0C657843261D}"/>
              </a:ext>
            </a:extLst>
          </p:cNvPr>
          <p:cNvSpPr/>
          <p:nvPr/>
        </p:nvSpPr>
        <p:spPr>
          <a:xfrm>
            <a:off x="6942667" y="-1"/>
            <a:ext cx="5283200" cy="6858001"/>
          </a:xfrm>
          <a:custGeom>
            <a:avLst/>
            <a:gdLst>
              <a:gd name="connsiteX0" fmla="*/ 5283200 w 5283200"/>
              <a:gd name="connsiteY0" fmla="*/ 0 h 6987822"/>
              <a:gd name="connsiteX1" fmla="*/ 5283200 w 5283200"/>
              <a:gd name="connsiteY1" fmla="*/ 6987822 h 6987822"/>
              <a:gd name="connsiteX2" fmla="*/ 0 w 5283200"/>
              <a:gd name="connsiteY2" fmla="*/ 6987822 h 6987822"/>
              <a:gd name="connsiteX3" fmla="*/ 5283200 w 5283200"/>
              <a:gd name="connsiteY3" fmla="*/ 0 h 6987822"/>
            </a:gdLst>
            <a:ahLst/>
            <a:cxnLst>
              <a:cxn ang="0">
                <a:pos x="connsiteX0" y="connsiteY0"/>
              </a:cxn>
              <a:cxn ang="0">
                <a:pos x="connsiteX1" y="connsiteY1"/>
              </a:cxn>
              <a:cxn ang="0">
                <a:pos x="connsiteX2" y="connsiteY2"/>
              </a:cxn>
              <a:cxn ang="0">
                <a:pos x="connsiteX3" y="connsiteY3"/>
              </a:cxn>
            </a:cxnLst>
            <a:rect l="l" t="t" r="r" b="b"/>
            <a:pathLst>
              <a:path w="5283200" h="6987822">
                <a:moveTo>
                  <a:pt x="5283200" y="0"/>
                </a:moveTo>
                <a:lnTo>
                  <a:pt x="5283200" y="6987822"/>
                </a:lnTo>
                <a:lnTo>
                  <a:pt x="0" y="6987822"/>
                </a:lnTo>
                <a:lnTo>
                  <a:pt x="5283200" y="0"/>
                </a:lnTo>
                <a:close/>
              </a:path>
            </a:pathLst>
          </a:custGeom>
          <a:blipFill dpi="0" rotWithShape="1">
            <a:blip r:embed="rId2"/>
            <a:srcRect/>
            <a:tile tx="-139065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Diagrama&#10;&#10;Descripción generada automáticamente">
            <a:extLst>
              <a:ext uri="{FF2B5EF4-FFF2-40B4-BE49-F238E27FC236}">
                <a16:creationId xmlns:a16="http://schemas.microsoft.com/office/drawing/2014/main" id="{459F077D-6AB0-57AA-1E5C-EDFA0E5187BF}"/>
              </a:ext>
            </a:extLst>
          </p:cNvPr>
          <p:cNvPicPr>
            <a:picLocks noChangeAspect="1"/>
          </p:cNvPicPr>
          <p:nvPr/>
        </p:nvPicPr>
        <p:blipFill>
          <a:blip r:embed="rId2"/>
          <a:stretch>
            <a:fillRect/>
          </a:stretch>
        </p:blipFill>
        <p:spPr>
          <a:xfrm>
            <a:off x="497632" y="0"/>
            <a:ext cx="11196735" cy="6858000"/>
          </a:xfrm>
          <a:prstGeom prst="rect">
            <a:avLst/>
          </a:prstGeom>
        </p:spPr>
      </p:pic>
    </p:spTree>
    <p:extLst>
      <p:ext uri="{BB962C8B-B14F-4D97-AF65-F5344CB8AC3E}">
        <p14:creationId xmlns:p14="http://schemas.microsoft.com/office/powerpoint/2010/main" val="949689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descr="estetoscopio junto al respirador médico en la sala de emergencias. - dispositivo médico fotografías e imágenes de stock">
            <a:extLst>
              <a:ext uri="{FF2B5EF4-FFF2-40B4-BE49-F238E27FC236}">
                <a16:creationId xmlns:a16="http://schemas.microsoft.com/office/drawing/2014/main" id="{ABFF1F60-9FCC-7658-3236-BA61D2FAF0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06" t="-473" r="16708" b="473"/>
          <a:stretch/>
        </p:blipFill>
        <p:spPr bwMode="auto">
          <a:xfrm>
            <a:off x="6916239" y="0"/>
            <a:ext cx="5275761" cy="6858000"/>
          </a:xfrm>
          <a:custGeom>
            <a:avLst/>
            <a:gdLst>
              <a:gd name="connsiteX0" fmla="*/ 5258824 w 5275761"/>
              <a:gd name="connsiteY0" fmla="*/ 0 h 6858000"/>
              <a:gd name="connsiteX1" fmla="*/ 5275761 w 5275761"/>
              <a:gd name="connsiteY1" fmla="*/ 0 h 6858000"/>
              <a:gd name="connsiteX2" fmla="*/ 5275761 w 5275761"/>
              <a:gd name="connsiteY2" fmla="*/ 6858000 h 6858000"/>
              <a:gd name="connsiteX3" fmla="*/ 0 w 52757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75761" h="6858000">
                <a:moveTo>
                  <a:pt x="5258824" y="0"/>
                </a:moveTo>
                <a:lnTo>
                  <a:pt x="5275761" y="0"/>
                </a:lnTo>
                <a:lnTo>
                  <a:pt x="5275761"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7890" name="Título 1">
            <a:extLst>
              <a:ext uri="{FF2B5EF4-FFF2-40B4-BE49-F238E27FC236}">
                <a16:creationId xmlns:a16="http://schemas.microsoft.com/office/drawing/2014/main" id="{1D31D70C-160C-4C73-8CB8-55D47067D261}"/>
              </a:ext>
            </a:extLst>
          </p:cNvPr>
          <p:cNvSpPr>
            <a:spLocks noGrp="1" noChangeArrowheads="1"/>
          </p:cNvSpPr>
          <p:nvPr>
            <p:ph type="title"/>
          </p:nvPr>
        </p:nvSpPr>
        <p:spPr/>
        <p:txBody>
          <a:bodyPr/>
          <a:lstStyle/>
          <a:p>
            <a:pPr eaLnBrk="1" hangingPunct="1"/>
            <a:r>
              <a:rPr lang="es-CL" altLang="es-CL" dirty="0"/>
              <a:t>Dispositivos Médicos en Chile</a:t>
            </a:r>
          </a:p>
        </p:txBody>
      </p:sp>
      <p:sp>
        <p:nvSpPr>
          <p:cNvPr id="35843" name="Marcador de contenido 1">
            <a:extLst>
              <a:ext uri="{FF2B5EF4-FFF2-40B4-BE49-F238E27FC236}">
                <a16:creationId xmlns:a16="http://schemas.microsoft.com/office/drawing/2014/main" id="{283B31E4-8B8F-4FC6-8240-CF3C8F229F0A}"/>
              </a:ext>
            </a:extLst>
          </p:cNvPr>
          <p:cNvSpPr>
            <a:spLocks noGrp="1" noChangeArrowheads="1"/>
          </p:cNvSpPr>
          <p:nvPr>
            <p:ph sz="half" idx="1"/>
          </p:nvPr>
        </p:nvSpPr>
        <p:spPr>
          <a:xfrm>
            <a:off x="633047" y="1203293"/>
            <a:ext cx="6614420" cy="4957948"/>
          </a:xfrm>
        </p:spPr>
        <p:txBody>
          <a:bodyPr>
            <a:noAutofit/>
          </a:bodyPr>
          <a:lstStyle/>
          <a:p>
            <a:pPr>
              <a:spcBef>
                <a:spcPts val="600"/>
              </a:spcBef>
              <a:spcAft>
                <a:spcPts val="1800"/>
              </a:spcAft>
              <a:defRPr/>
            </a:pPr>
            <a:r>
              <a:rPr lang="es-ES" sz="2000" dirty="0">
                <a:ea typeface="Calibri" panose="020F0502020204030204" pitchFamily="34" charset="0"/>
              </a:rPr>
              <a:t>En la actualidad, </a:t>
            </a:r>
            <a:r>
              <a:rPr lang="es-ES" sz="2000" b="1" dirty="0">
                <a:ea typeface="Calibri" panose="020F0502020204030204" pitchFamily="34" charset="0"/>
              </a:rPr>
              <a:t>la regulación chilena no cuenta con un ordenamiento jurídico</a:t>
            </a:r>
            <a:r>
              <a:rPr lang="es-ES" sz="2000" dirty="0">
                <a:ea typeface="Calibri" panose="020F0502020204030204" pitchFamily="34" charset="0"/>
              </a:rPr>
              <a:t> para DM. Sólo 9 dispositivos médicos están regulados por la vía administrativa, pese que la OMS reconoce a millones. No existe una ley que ordene el ingreso de DM a Chile, ni garantice su calidad.</a:t>
            </a:r>
          </a:p>
          <a:p>
            <a:pPr>
              <a:spcBef>
                <a:spcPts val="600"/>
              </a:spcBef>
              <a:spcAft>
                <a:spcPts val="1800"/>
              </a:spcAft>
              <a:defRPr/>
            </a:pPr>
            <a:r>
              <a:rPr lang="es-ES" sz="2000" b="1" dirty="0">
                <a:ea typeface="Calibri" panose="020F0502020204030204" pitchFamily="34" charset="0"/>
              </a:rPr>
              <a:t>Los DM son distintos a los fármacos</a:t>
            </a:r>
            <a:r>
              <a:rPr lang="es-ES" sz="2000" dirty="0">
                <a:ea typeface="Calibri" panose="020F0502020204030204" pitchFamily="34" charset="0"/>
              </a:rPr>
              <a:t>. Los DM participan en todas las prestaciones médicas. Desde la prevención, el diagnostico, tratamiento, rehabilitación y cuidados paliativos. Difieren en muchos aspectos a los fármacos.</a:t>
            </a:r>
          </a:p>
          <a:p>
            <a:pPr>
              <a:spcBef>
                <a:spcPts val="600"/>
              </a:spcBef>
              <a:spcAft>
                <a:spcPts val="1800"/>
              </a:spcAft>
              <a:defRPr/>
            </a:pPr>
            <a:r>
              <a:rPr lang="es-ES" sz="2000" b="1" dirty="0">
                <a:ea typeface="Calibri" panose="020F0502020204030204" pitchFamily="34" charset="0"/>
              </a:rPr>
              <a:t>Una buena regulación permitirá mejorar el acceso a DM de calidad</a:t>
            </a:r>
            <a:r>
              <a:rPr lang="es-ES" sz="2000" dirty="0">
                <a:ea typeface="Calibri" panose="020F0502020204030204" pitchFamily="34" charset="0"/>
              </a:rPr>
              <a:t>, donde el beneficiario será el paciente. Esto significa: limitaciones, autorizaciones, procesos, fiscalización y transición adecuada. </a:t>
            </a:r>
          </a:p>
          <a:p>
            <a:pPr>
              <a:spcBef>
                <a:spcPts val="600"/>
              </a:spcBef>
              <a:spcAft>
                <a:spcPts val="1800"/>
              </a:spcAft>
              <a:defRPr/>
            </a:pPr>
            <a:r>
              <a:rPr lang="es-ES" sz="2000" dirty="0">
                <a:ea typeface="Calibri" panose="020F0502020204030204" pitchFamily="34" charset="0"/>
              </a:rPr>
              <a:t>En ese marco, creemos que la transformación de la salud no se puede concretar sin una </a:t>
            </a:r>
            <a:r>
              <a:rPr lang="es-ES" sz="2000" b="1" dirty="0">
                <a:ea typeface="Calibri" panose="020F0502020204030204" pitchFamily="34" charset="0"/>
              </a:rPr>
              <a:t>Ley de Dispositivos Médicos I </a:t>
            </a:r>
            <a:r>
              <a:rPr lang="es-ES" sz="2000" dirty="0">
                <a:ea typeface="Calibri" panose="020F0502020204030204" pitchFamily="34" charset="0"/>
              </a:rPr>
              <a:t>que garantice la calidad a los pacientes.</a:t>
            </a:r>
            <a:endParaRPr lang="es-CL" sz="2000" b="1" dirty="0">
              <a:ea typeface="Calibri" panose="020F0502020204030204" pitchFamily="34" charset="0"/>
            </a:endParaRPr>
          </a:p>
          <a:p>
            <a:pPr lvl="1">
              <a:spcBef>
                <a:spcPts val="600"/>
              </a:spcBef>
              <a:buFont typeface="Symbol" panose="05050102010706020507" pitchFamily="18" charset="2"/>
              <a:buChar char=""/>
              <a:defRPr/>
            </a:pPr>
            <a:endParaRPr lang="es-CL" altLang="es-CL" sz="2000" dirty="0"/>
          </a:p>
        </p:txBody>
      </p:sp>
      <p:sp>
        <p:nvSpPr>
          <p:cNvPr id="8" name="Triángulo isósceles 7">
            <a:extLst>
              <a:ext uri="{FF2B5EF4-FFF2-40B4-BE49-F238E27FC236}">
                <a16:creationId xmlns:a16="http://schemas.microsoft.com/office/drawing/2014/main" id="{FE53D28D-EC0D-C66E-3223-B8729710FAA2}"/>
              </a:ext>
            </a:extLst>
          </p:cNvPr>
          <p:cNvSpPr/>
          <p:nvPr/>
        </p:nvSpPr>
        <p:spPr>
          <a:xfrm rot="10800000">
            <a:off x="6942667" y="-2"/>
            <a:ext cx="5249333" cy="6922911"/>
          </a:xfrm>
          <a:prstGeom prst="triangle">
            <a:avLst>
              <a:gd name="adj" fmla="val 10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Triángulo isósceles 10">
            <a:extLst>
              <a:ext uri="{FF2B5EF4-FFF2-40B4-BE49-F238E27FC236}">
                <a16:creationId xmlns:a16="http://schemas.microsoft.com/office/drawing/2014/main" id="{CD054A1E-D63D-64EA-B207-1AAA61579AD0}"/>
              </a:ext>
            </a:extLst>
          </p:cNvPr>
          <p:cNvSpPr/>
          <p:nvPr/>
        </p:nvSpPr>
        <p:spPr>
          <a:xfrm rot="10800000">
            <a:off x="7095067" y="152398"/>
            <a:ext cx="5249333" cy="6922911"/>
          </a:xfrm>
          <a:prstGeom prst="triangle">
            <a:avLst>
              <a:gd name="adj" fmla="val 10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Triángulo isósceles 11">
            <a:extLst>
              <a:ext uri="{FF2B5EF4-FFF2-40B4-BE49-F238E27FC236}">
                <a16:creationId xmlns:a16="http://schemas.microsoft.com/office/drawing/2014/main" id="{286EDC15-BE80-74C8-DCDB-7EDB2E4C7FA8}"/>
              </a:ext>
            </a:extLst>
          </p:cNvPr>
          <p:cNvSpPr/>
          <p:nvPr/>
        </p:nvSpPr>
        <p:spPr>
          <a:xfrm rot="10800000">
            <a:off x="7247467" y="304798"/>
            <a:ext cx="5249333" cy="6922911"/>
          </a:xfrm>
          <a:prstGeom prst="triangle">
            <a:avLst>
              <a:gd name="adj" fmla="val 10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1779978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Llamar al paciente por su nombre y otros gestos que mejoran su salud">
            <a:extLst>
              <a:ext uri="{FF2B5EF4-FFF2-40B4-BE49-F238E27FC236}">
                <a16:creationId xmlns:a16="http://schemas.microsoft.com/office/drawing/2014/main" id="{2622D9D4-D4C4-74AB-B71E-F3FFED1E47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42" r="30801"/>
          <a:stretch/>
        </p:blipFill>
        <p:spPr bwMode="auto">
          <a:xfrm>
            <a:off x="6908799" y="-64911"/>
            <a:ext cx="5317067" cy="6922911"/>
          </a:xfrm>
          <a:custGeom>
            <a:avLst/>
            <a:gdLst>
              <a:gd name="connsiteX0" fmla="*/ 6160596 w 6160596"/>
              <a:gd name="connsiteY0" fmla="*/ 0 h 6922911"/>
              <a:gd name="connsiteX1" fmla="*/ 6160596 w 6160596"/>
              <a:gd name="connsiteY1" fmla="*/ 6922911 h 6922911"/>
              <a:gd name="connsiteX2" fmla="*/ 0 w 6160596"/>
              <a:gd name="connsiteY2" fmla="*/ 6922911 h 6922911"/>
              <a:gd name="connsiteX3" fmla="*/ 6160596 w 6160596"/>
              <a:gd name="connsiteY3" fmla="*/ 0 h 6922911"/>
            </a:gdLst>
            <a:ahLst/>
            <a:cxnLst>
              <a:cxn ang="0">
                <a:pos x="connsiteX0" y="connsiteY0"/>
              </a:cxn>
              <a:cxn ang="0">
                <a:pos x="connsiteX1" y="connsiteY1"/>
              </a:cxn>
              <a:cxn ang="0">
                <a:pos x="connsiteX2" y="connsiteY2"/>
              </a:cxn>
              <a:cxn ang="0">
                <a:pos x="connsiteX3" y="connsiteY3"/>
              </a:cxn>
            </a:cxnLst>
            <a:rect l="l" t="t" r="r" b="b"/>
            <a:pathLst>
              <a:path w="6160596" h="6922911">
                <a:moveTo>
                  <a:pt x="6160596" y="0"/>
                </a:moveTo>
                <a:lnTo>
                  <a:pt x="6160596" y="6922911"/>
                </a:lnTo>
                <a:lnTo>
                  <a:pt x="0" y="6922911"/>
                </a:lnTo>
                <a:lnTo>
                  <a:pt x="6160596" y="0"/>
                </a:lnTo>
                <a:close/>
              </a:path>
            </a:pathLst>
          </a:custGeom>
          <a:noFill/>
          <a:extLst>
            <a:ext uri="{909E8E84-426E-40DD-AFC4-6F175D3DCCD1}">
              <a14:hiddenFill xmlns:a14="http://schemas.microsoft.com/office/drawing/2010/main">
                <a:solidFill>
                  <a:srgbClr val="FFFFFF"/>
                </a:solidFill>
              </a14:hiddenFill>
            </a:ext>
          </a:extLst>
        </p:spPr>
      </p:pic>
      <p:sp>
        <p:nvSpPr>
          <p:cNvPr id="37890" name="Título 1">
            <a:extLst>
              <a:ext uri="{FF2B5EF4-FFF2-40B4-BE49-F238E27FC236}">
                <a16:creationId xmlns:a16="http://schemas.microsoft.com/office/drawing/2014/main" id="{1D31D70C-160C-4C73-8CB8-55D47067D261}"/>
              </a:ext>
            </a:extLst>
          </p:cNvPr>
          <p:cNvSpPr>
            <a:spLocks noGrp="1" noChangeArrowheads="1"/>
          </p:cNvSpPr>
          <p:nvPr>
            <p:ph type="title"/>
          </p:nvPr>
        </p:nvSpPr>
        <p:spPr/>
        <p:txBody>
          <a:bodyPr/>
          <a:lstStyle/>
          <a:p>
            <a:pPr eaLnBrk="1" hangingPunct="1"/>
            <a:r>
              <a:rPr lang="es-CL" altLang="es-CL" dirty="0"/>
              <a:t>Impresiones generales: No beneficia al ecosistema</a:t>
            </a:r>
          </a:p>
        </p:txBody>
      </p:sp>
      <p:sp>
        <p:nvSpPr>
          <p:cNvPr id="35843" name="Marcador de contenido 1">
            <a:extLst>
              <a:ext uri="{FF2B5EF4-FFF2-40B4-BE49-F238E27FC236}">
                <a16:creationId xmlns:a16="http://schemas.microsoft.com/office/drawing/2014/main" id="{283B31E4-8B8F-4FC6-8240-CF3C8F229F0A}"/>
              </a:ext>
            </a:extLst>
          </p:cNvPr>
          <p:cNvSpPr>
            <a:spLocks noGrp="1" noChangeArrowheads="1"/>
          </p:cNvSpPr>
          <p:nvPr>
            <p:ph sz="half" idx="1"/>
          </p:nvPr>
        </p:nvSpPr>
        <p:spPr>
          <a:xfrm>
            <a:off x="633046" y="1121172"/>
            <a:ext cx="6697143" cy="4713595"/>
          </a:xfrm>
        </p:spPr>
        <p:txBody>
          <a:bodyPr>
            <a:noAutofit/>
          </a:bodyPr>
          <a:lstStyle/>
          <a:p>
            <a:pPr>
              <a:spcBef>
                <a:spcPts val="600"/>
              </a:spcBef>
              <a:spcAft>
                <a:spcPts val="1200"/>
              </a:spcAft>
              <a:defRPr/>
            </a:pPr>
            <a:r>
              <a:rPr lang="es-ES" sz="2000" b="1" dirty="0">
                <a:ea typeface="Calibri" panose="020F0502020204030204" pitchFamily="34" charset="0"/>
              </a:rPr>
              <a:t>Carece una definición adecuada de los DM: </a:t>
            </a:r>
            <a:r>
              <a:rPr lang="es-ES" sz="2000" dirty="0">
                <a:ea typeface="Calibri" panose="020F0502020204030204" pitchFamily="34" charset="0"/>
              </a:rPr>
              <a:t>Desconociendo el estándar internacional e, incluso, no considera la definición que tiene el ISP. </a:t>
            </a:r>
            <a:endParaRPr lang="es-ES" sz="2000" b="1" dirty="0">
              <a:ea typeface="Calibri" panose="020F0502020204030204" pitchFamily="34" charset="0"/>
            </a:endParaRPr>
          </a:p>
          <a:p>
            <a:pPr>
              <a:spcBef>
                <a:spcPts val="600"/>
              </a:spcBef>
              <a:spcAft>
                <a:spcPts val="1200"/>
              </a:spcAft>
              <a:defRPr/>
            </a:pPr>
            <a:r>
              <a:rPr lang="es-ES" sz="2000" b="1" dirty="0">
                <a:ea typeface="Calibri" panose="020F0502020204030204" pitchFamily="34" charset="0"/>
              </a:rPr>
              <a:t>Extiende normas del sector farmacéuticos para aplicarlos a DM: </a:t>
            </a:r>
            <a:r>
              <a:rPr lang="es-ES" sz="2000" dirty="0">
                <a:ea typeface="Calibri" panose="020F0502020204030204" pitchFamily="34" charset="0"/>
              </a:rPr>
              <a:t>Considera a especialistas clínicos como visitadores médicos, pese que cumplen funciones distintas. </a:t>
            </a:r>
            <a:endParaRPr lang="es-ES" sz="2000" b="1" dirty="0">
              <a:ea typeface="Calibri" panose="020F0502020204030204" pitchFamily="34" charset="0"/>
            </a:endParaRPr>
          </a:p>
          <a:p>
            <a:pPr>
              <a:spcBef>
                <a:spcPts val="600"/>
              </a:spcBef>
              <a:spcAft>
                <a:spcPts val="1200"/>
              </a:spcAft>
              <a:defRPr/>
            </a:pPr>
            <a:r>
              <a:rPr lang="es-ES" sz="2000" b="1" dirty="0">
                <a:ea typeface="Calibri" panose="020F0502020204030204" pitchFamily="34" charset="0"/>
              </a:rPr>
              <a:t>Desconoce a las Agencias de Alta Vigilancia Sanitaria como una instancia habilitadora</a:t>
            </a:r>
            <a:r>
              <a:rPr lang="es-ES" sz="2000" dirty="0">
                <a:ea typeface="Calibri" panose="020F0502020204030204" pitchFamily="34" charset="0"/>
              </a:rPr>
              <a:t>: Establece una certificación local que puede impedir el acceso oportuno a los DM.</a:t>
            </a:r>
          </a:p>
          <a:p>
            <a:pPr>
              <a:spcBef>
                <a:spcPts val="600"/>
              </a:spcBef>
              <a:spcAft>
                <a:spcPts val="1200"/>
              </a:spcAft>
              <a:defRPr/>
            </a:pPr>
            <a:r>
              <a:rPr lang="es-ES" sz="2000" b="1" dirty="0">
                <a:ea typeface="Calibri" panose="020F0502020204030204" pitchFamily="34" charset="0"/>
              </a:rPr>
              <a:t>Limita un funcionamiento adecuado de los DM: </a:t>
            </a:r>
            <a:r>
              <a:rPr lang="es-ES" sz="2000" dirty="0">
                <a:ea typeface="Calibri" panose="020F0502020204030204" pitchFamily="34" charset="0"/>
              </a:rPr>
              <a:t>Establece un sistema burocrático, donde el Director Médico “puede autorizar” la participación de especialistas clínicos en prestaciones de salud. </a:t>
            </a:r>
          </a:p>
          <a:p>
            <a:pPr>
              <a:spcBef>
                <a:spcPts val="600"/>
              </a:spcBef>
              <a:spcAft>
                <a:spcPts val="1200"/>
              </a:spcAft>
              <a:defRPr/>
            </a:pPr>
            <a:r>
              <a:rPr lang="es-ES" sz="2000" b="1" dirty="0">
                <a:ea typeface="Calibri" panose="020F0502020204030204" pitchFamily="34" charset="0"/>
              </a:rPr>
              <a:t>Tiene avances menores:</a:t>
            </a:r>
            <a:r>
              <a:rPr lang="es-ES" sz="2000" dirty="0">
                <a:ea typeface="Calibri" panose="020F0502020204030204" pitchFamily="34" charset="0"/>
              </a:rPr>
              <a:t> establece un registro obligatorio para distribuir; reconoce la necesidad de certificación y exige que las entidades de dispositivos médicos se inscriban en un registro. </a:t>
            </a:r>
          </a:p>
          <a:p>
            <a:pPr>
              <a:spcBef>
                <a:spcPts val="600"/>
              </a:spcBef>
              <a:spcAft>
                <a:spcPts val="1200"/>
              </a:spcAft>
              <a:defRPr/>
            </a:pPr>
            <a:endParaRPr lang="es-ES" sz="2000" dirty="0">
              <a:ea typeface="Calibri" panose="020F0502020204030204" pitchFamily="34" charset="0"/>
            </a:endParaRPr>
          </a:p>
          <a:p>
            <a:pPr>
              <a:spcBef>
                <a:spcPts val="600"/>
              </a:spcBef>
              <a:spcAft>
                <a:spcPts val="1200"/>
              </a:spcAft>
              <a:defRPr/>
            </a:pPr>
            <a:endParaRPr lang="es-ES" sz="2000" b="1" dirty="0">
              <a:ea typeface="Calibri" panose="020F0502020204030204" pitchFamily="34" charset="0"/>
            </a:endParaRPr>
          </a:p>
          <a:p>
            <a:pPr>
              <a:spcBef>
                <a:spcPts val="600"/>
              </a:spcBef>
              <a:spcAft>
                <a:spcPts val="1200"/>
              </a:spcAft>
              <a:defRPr/>
            </a:pPr>
            <a:endParaRPr lang="es-ES" sz="2000" dirty="0">
              <a:ea typeface="Calibri" panose="020F0502020204030204" pitchFamily="34" charset="0"/>
            </a:endParaRPr>
          </a:p>
          <a:p>
            <a:pPr>
              <a:spcBef>
                <a:spcPts val="600"/>
              </a:spcBef>
              <a:spcAft>
                <a:spcPts val="1200"/>
              </a:spcAft>
              <a:defRPr/>
            </a:pPr>
            <a:r>
              <a:rPr lang="es-ES" sz="2000" dirty="0">
                <a:ea typeface="Calibri" panose="020F0502020204030204" pitchFamily="34" charset="0"/>
              </a:rPr>
              <a:t>Los DM deben mantener los controles sistemáticos aplicados por su fabricante en términos de diseño, desarrollo, prueba, fabricación y distribución. </a:t>
            </a:r>
          </a:p>
          <a:p>
            <a:pPr>
              <a:spcBef>
                <a:spcPts val="600"/>
              </a:spcBef>
              <a:spcAft>
                <a:spcPts val="1200"/>
              </a:spcAft>
              <a:defRPr/>
            </a:pPr>
            <a:r>
              <a:rPr lang="es-ES" sz="2000" b="1" dirty="0">
                <a:ea typeface="Calibri" panose="020F0502020204030204" pitchFamily="34" charset="0"/>
              </a:rPr>
              <a:t>Sistema de Gestión de Calidad (SGC):</a:t>
            </a:r>
            <a:r>
              <a:rPr lang="es-ES" sz="2000" dirty="0">
                <a:ea typeface="Calibri" panose="020F0502020204030204" pitchFamily="34" charset="0"/>
              </a:rPr>
              <a:t> Se recomienda que estos requisitos estén alineados con las especificaciones de la norma ISO 13485: 2016 de SGC de Dispositivos Médicos. </a:t>
            </a:r>
          </a:p>
          <a:p>
            <a:pPr>
              <a:spcBef>
                <a:spcPts val="600"/>
              </a:spcBef>
              <a:spcAft>
                <a:spcPts val="1200"/>
              </a:spcAft>
              <a:defRPr/>
            </a:pPr>
            <a:r>
              <a:rPr lang="es-ES" sz="2000" dirty="0">
                <a:ea typeface="Calibri" panose="020F0502020204030204" pitchFamily="34" charset="0"/>
              </a:rPr>
              <a:t>LFII, </a:t>
            </a:r>
            <a:r>
              <a:rPr lang="es-ES" sz="2000" b="1" dirty="0">
                <a:ea typeface="Calibri" panose="020F0502020204030204" pitchFamily="34" charset="0"/>
              </a:rPr>
              <a:t>aumenta la burocracia para los especialistas clínicos</a:t>
            </a:r>
            <a:r>
              <a:rPr lang="es-ES" sz="2000" dirty="0">
                <a:ea typeface="Calibri" panose="020F0502020204030204" pitchFamily="34" charset="0"/>
              </a:rPr>
              <a:t>, quienes deberían contar con autorización del director médico en el futuro. </a:t>
            </a:r>
            <a:endParaRPr lang="es-CL" sz="2000" dirty="0">
              <a:ea typeface="Calibri" panose="020F0502020204030204" pitchFamily="34" charset="0"/>
            </a:endParaRPr>
          </a:p>
        </p:txBody>
      </p:sp>
    </p:spTree>
    <p:extLst>
      <p:ext uri="{BB962C8B-B14F-4D97-AF65-F5344CB8AC3E}">
        <p14:creationId xmlns:p14="http://schemas.microsoft.com/office/powerpoint/2010/main" val="2996135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3">
            <a:extLst>
              <a:ext uri="{FF2B5EF4-FFF2-40B4-BE49-F238E27FC236}">
                <a16:creationId xmlns:a16="http://schemas.microsoft.com/office/drawing/2014/main" id="{01D3211E-B0E9-4161-8D8F-258726D38034}"/>
              </a:ext>
            </a:extLst>
          </p:cNvPr>
          <p:cNvSpPr>
            <a:spLocks noGrp="1" noChangeArrowheads="1"/>
          </p:cNvSpPr>
          <p:nvPr>
            <p:ph type="title"/>
          </p:nvPr>
        </p:nvSpPr>
        <p:spPr>
          <a:xfrm>
            <a:off x="1797843" y="2943142"/>
            <a:ext cx="8596313" cy="1320800"/>
          </a:xfrm>
        </p:spPr>
        <p:txBody>
          <a:bodyPr rtlCol="0">
            <a:normAutofit/>
          </a:bodyPr>
          <a:lstStyle/>
          <a:p>
            <a:pPr algn="ctr" eaLnBrk="1" fontAlgn="auto" hangingPunct="1">
              <a:spcAft>
                <a:spcPts val="0"/>
              </a:spcAft>
              <a:defRPr/>
            </a:pPr>
            <a:r>
              <a:rPr lang="es-CL" altLang="es-CL" sz="4000" b="1" dirty="0">
                <a:solidFill>
                  <a:srgbClr val="00A2A5"/>
                </a:solidFill>
                <a:ea typeface="+mn-ea"/>
                <a:cs typeface="+mn-cs"/>
              </a:rPr>
              <a:t>Aspectos particulares</a:t>
            </a:r>
          </a:p>
        </p:txBody>
      </p:sp>
      <p:sp>
        <p:nvSpPr>
          <p:cNvPr id="13" name="Rectangle 1">
            <a:extLst>
              <a:ext uri="{FF2B5EF4-FFF2-40B4-BE49-F238E27FC236}">
                <a16:creationId xmlns:a16="http://schemas.microsoft.com/office/drawing/2014/main" id="{088DE2E6-D4DD-4C7A-9F2A-ACE0A4F1A6EC}"/>
              </a:ext>
            </a:extLst>
          </p:cNvPr>
          <p:cNvSpPr>
            <a:spLocks noChangeArrowheads="1"/>
          </p:cNvSpPr>
          <p:nvPr/>
        </p:nvSpPr>
        <p:spPr bwMode="auto">
          <a:xfrm>
            <a:off x="5571340" y="113700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Tree>
    <p:extLst>
      <p:ext uri="{BB962C8B-B14F-4D97-AF65-F5344CB8AC3E}">
        <p14:creationId xmlns:p14="http://schemas.microsoft.com/office/powerpoint/2010/main" val="2197196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spositivos médicos innovadores: el futuro de la sanidad">
            <a:extLst>
              <a:ext uri="{FF2B5EF4-FFF2-40B4-BE49-F238E27FC236}">
                <a16:creationId xmlns:a16="http://schemas.microsoft.com/office/drawing/2014/main" id="{32D280D0-CF7D-9D67-D5E8-C54AF47382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987"/>
          <a:stretch/>
        </p:blipFill>
        <p:spPr bwMode="auto">
          <a:xfrm>
            <a:off x="6930252" y="2"/>
            <a:ext cx="5283197" cy="6857999"/>
          </a:xfrm>
          <a:custGeom>
            <a:avLst/>
            <a:gdLst>
              <a:gd name="connsiteX0" fmla="*/ 5283197 w 5283197"/>
              <a:gd name="connsiteY0" fmla="*/ 0 h 6857999"/>
              <a:gd name="connsiteX1" fmla="*/ 5283197 w 5283197"/>
              <a:gd name="connsiteY1" fmla="*/ 6857999 h 6857999"/>
              <a:gd name="connsiteX2" fmla="*/ 0 w 5283197"/>
              <a:gd name="connsiteY2" fmla="*/ 6857999 h 6857999"/>
              <a:gd name="connsiteX3" fmla="*/ 5283197 w 5283197"/>
              <a:gd name="connsiteY3" fmla="*/ 0 h 6857999"/>
            </a:gdLst>
            <a:ahLst/>
            <a:cxnLst>
              <a:cxn ang="0">
                <a:pos x="connsiteX0" y="connsiteY0"/>
              </a:cxn>
              <a:cxn ang="0">
                <a:pos x="connsiteX1" y="connsiteY1"/>
              </a:cxn>
              <a:cxn ang="0">
                <a:pos x="connsiteX2" y="connsiteY2"/>
              </a:cxn>
              <a:cxn ang="0">
                <a:pos x="connsiteX3" y="connsiteY3"/>
              </a:cxn>
            </a:cxnLst>
            <a:rect l="l" t="t" r="r" b="b"/>
            <a:pathLst>
              <a:path w="5283197" h="6857999">
                <a:moveTo>
                  <a:pt x="5283197" y="0"/>
                </a:moveTo>
                <a:lnTo>
                  <a:pt x="5283197" y="6857999"/>
                </a:lnTo>
                <a:lnTo>
                  <a:pt x="0" y="6857999"/>
                </a:lnTo>
                <a:lnTo>
                  <a:pt x="5283197" y="0"/>
                </a:lnTo>
                <a:close/>
              </a:path>
            </a:pathLst>
          </a:cu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028E292B-6318-A28F-04DE-6F2E913ECC90}"/>
              </a:ext>
            </a:extLst>
          </p:cNvPr>
          <p:cNvSpPr txBox="1">
            <a:spLocks noChangeArrowheads="1"/>
          </p:cNvSpPr>
          <p:nvPr/>
        </p:nvSpPr>
        <p:spPr>
          <a:xfrm>
            <a:off x="633046" y="365125"/>
            <a:ext cx="8346831" cy="5508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42494B"/>
                </a:solidFill>
                <a:latin typeface="+mj-lt"/>
                <a:ea typeface="+mj-ea"/>
                <a:cs typeface="+mj-cs"/>
              </a:defRPr>
            </a:lvl1pPr>
          </a:lstStyle>
          <a:p>
            <a:r>
              <a:rPr lang="es-CL" altLang="es-CL" dirty="0"/>
              <a:t>La definición de DM es imprecisa</a:t>
            </a:r>
          </a:p>
        </p:txBody>
      </p:sp>
      <p:sp>
        <p:nvSpPr>
          <p:cNvPr id="8" name="Marcador de contenido 1">
            <a:extLst>
              <a:ext uri="{FF2B5EF4-FFF2-40B4-BE49-F238E27FC236}">
                <a16:creationId xmlns:a16="http://schemas.microsoft.com/office/drawing/2014/main" id="{3DD7BF8F-5686-2725-0328-A10C354AEA7A}"/>
              </a:ext>
            </a:extLst>
          </p:cNvPr>
          <p:cNvSpPr>
            <a:spLocks noGrp="1" noChangeArrowheads="1"/>
          </p:cNvSpPr>
          <p:nvPr>
            <p:ph sz="half" idx="1"/>
          </p:nvPr>
        </p:nvSpPr>
        <p:spPr>
          <a:xfrm>
            <a:off x="677863" y="1319436"/>
            <a:ext cx="7012091" cy="4577216"/>
          </a:xfrm>
        </p:spPr>
        <p:txBody>
          <a:bodyPr>
            <a:noAutofit/>
          </a:bodyPr>
          <a:lstStyle/>
          <a:p>
            <a:pPr marL="342900" indent="-342900">
              <a:spcBef>
                <a:spcPts val="600"/>
              </a:spcBef>
              <a:spcAft>
                <a:spcPts val="3000"/>
              </a:spcAft>
              <a:buFont typeface="Arial" panose="020B0604020202020204" pitchFamily="34" charset="0"/>
              <a:buChar char="•"/>
              <a:defRPr/>
            </a:pPr>
            <a:r>
              <a:rPr lang="es-ES" sz="2000" cap="none" dirty="0">
                <a:ea typeface="Calibri" panose="020F0502020204030204" pitchFamily="34" charset="0"/>
              </a:rPr>
              <a:t>Se debe establece una definición que recoja las recomendaciones internacionales. </a:t>
            </a:r>
          </a:p>
          <a:p>
            <a:pPr marL="342900" indent="-342900">
              <a:spcBef>
                <a:spcPts val="600"/>
              </a:spcBef>
              <a:spcAft>
                <a:spcPts val="3000"/>
              </a:spcAft>
              <a:buFont typeface="Arial" panose="020B0604020202020204" pitchFamily="34" charset="0"/>
              <a:buChar char="•"/>
              <a:defRPr/>
            </a:pPr>
            <a:r>
              <a:rPr lang="es-ES" altLang="es-CL" sz="2000" cap="none" dirty="0"/>
              <a:t>El </a:t>
            </a:r>
            <a:r>
              <a:rPr lang="es-ES" altLang="es-CL" sz="2000" b="1" cap="none" dirty="0"/>
              <a:t>artículo 111 bis </a:t>
            </a:r>
            <a:r>
              <a:rPr lang="es-ES" altLang="es-CL" sz="2000" cap="none" dirty="0"/>
              <a:t>utiliza una definición bajo condiciones copulativas, consagrando un concepto jurídico acotado a la realidad de los DM. Si el universo no es identificado por una definición adecuada, difícilmente se comprometerá una regulación adecuada. </a:t>
            </a:r>
          </a:p>
          <a:p>
            <a:pPr marL="342900" indent="-342900">
              <a:spcBef>
                <a:spcPts val="600"/>
              </a:spcBef>
              <a:spcAft>
                <a:spcPts val="3000"/>
              </a:spcAft>
              <a:buFont typeface="Arial" panose="020B0604020202020204" pitchFamily="34" charset="0"/>
              <a:buChar char="•"/>
              <a:defRPr/>
            </a:pPr>
            <a:r>
              <a:rPr lang="es-ES" altLang="es-CL" sz="2000" cap="none" dirty="0"/>
              <a:t>Se recomienda seguir la definición establecida por el mismo Instituto de Salud Pública, que implica un espectro amplio del concepto de DM según lo establecido por la Organización Mundial de la Salud.</a:t>
            </a:r>
          </a:p>
          <a:p>
            <a:pPr marL="342900" indent="-342900">
              <a:spcBef>
                <a:spcPts val="600"/>
              </a:spcBef>
              <a:spcAft>
                <a:spcPts val="3000"/>
              </a:spcAft>
              <a:buFont typeface="Arial" panose="020B0604020202020204" pitchFamily="34" charset="0"/>
              <a:buChar char="•"/>
              <a:defRPr/>
            </a:pPr>
            <a:endParaRPr lang="es-CL" altLang="es-CL" sz="2000" cap="none" dirty="0"/>
          </a:p>
        </p:txBody>
      </p:sp>
    </p:spTree>
    <p:extLst>
      <p:ext uri="{BB962C8B-B14F-4D97-AF65-F5344CB8AC3E}">
        <p14:creationId xmlns:p14="http://schemas.microsoft.com/office/powerpoint/2010/main" val="3580373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spositivos médicos innovadores: el futuro de la sanidad">
            <a:extLst>
              <a:ext uri="{FF2B5EF4-FFF2-40B4-BE49-F238E27FC236}">
                <a16:creationId xmlns:a16="http://schemas.microsoft.com/office/drawing/2014/main" id="{32D280D0-CF7D-9D67-D5E8-C54AF47382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987"/>
          <a:stretch/>
        </p:blipFill>
        <p:spPr bwMode="auto">
          <a:xfrm>
            <a:off x="6930252" y="2"/>
            <a:ext cx="5283197" cy="6857999"/>
          </a:xfrm>
          <a:custGeom>
            <a:avLst/>
            <a:gdLst>
              <a:gd name="connsiteX0" fmla="*/ 5283197 w 5283197"/>
              <a:gd name="connsiteY0" fmla="*/ 0 h 6857999"/>
              <a:gd name="connsiteX1" fmla="*/ 5283197 w 5283197"/>
              <a:gd name="connsiteY1" fmla="*/ 6857999 h 6857999"/>
              <a:gd name="connsiteX2" fmla="*/ 0 w 5283197"/>
              <a:gd name="connsiteY2" fmla="*/ 6857999 h 6857999"/>
              <a:gd name="connsiteX3" fmla="*/ 5283197 w 5283197"/>
              <a:gd name="connsiteY3" fmla="*/ 0 h 6857999"/>
            </a:gdLst>
            <a:ahLst/>
            <a:cxnLst>
              <a:cxn ang="0">
                <a:pos x="connsiteX0" y="connsiteY0"/>
              </a:cxn>
              <a:cxn ang="0">
                <a:pos x="connsiteX1" y="connsiteY1"/>
              </a:cxn>
              <a:cxn ang="0">
                <a:pos x="connsiteX2" y="connsiteY2"/>
              </a:cxn>
              <a:cxn ang="0">
                <a:pos x="connsiteX3" y="connsiteY3"/>
              </a:cxn>
            </a:cxnLst>
            <a:rect l="l" t="t" r="r" b="b"/>
            <a:pathLst>
              <a:path w="5283197" h="6857999">
                <a:moveTo>
                  <a:pt x="5283197" y="0"/>
                </a:moveTo>
                <a:lnTo>
                  <a:pt x="5283197" y="6857999"/>
                </a:lnTo>
                <a:lnTo>
                  <a:pt x="0" y="6857999"/>
                </a:lnTo>
                <a:lnTo>
                  <a:pt x="5283197" y="0"/>
                </a:lnTo>
                <a:close/>
              </a:path>
            </a:pathLst>
          </a:cu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028E292B-6318-A28F-04DE-6F2E913ECC90}"/>
              </a:ext>
            </a:extLst>
          </p:cNvPr>
          <p:cNvSpPr txBox="1">
            <a:spLocks noChangeArrowheads="1"/>
          </p:cNvSpPr>
          <p:nvPr/>
        </p:nvSpPr>
        <p:spPr>
          <a:xfrm>
            <a:off x="633046" y="365125"/>
            <a:ext cx="8346831" cy="5508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42494B"/>
                </a:solidFill>
                <a:latin typeface="+mj-lt"/>
                <a:ea typeface="+mj-ea"/>
                <a:cs typeface="+mj-cs"/>
              </a:defRPr>
            </a:lvl1pPr>
          </a:lstStyle>
          <a:p>
            <a:r>
              <a:rPr lang="es-CL" altLang="es-CL" dirty="0"/>
              <a:t>La definición de DM es imprecisa</a:t>
            </a:r>
          </a:p>
        </p:txBody>
      </p:sp>
      <p:sp>
        <p:nvSpPr>
          <p:cNvPr id="8" name="Marcador de contenido 1">
            <a:extLst>
              <a:ext uri="{FF2B5EF4-FFF2-40B4-BE49-F238E27FC236}">
                <a16:creationId xmlns:a16="http://schemas.microsoft.com/office/drawing/2014/main" id="{3DD7BF8F-5686-2725-0328-A10C354AEA7A}"/>
              </a:ext>
            </a:extLst>
          </p:cNvPr>
          <p:cNvSpPr>
            <a:spLocks noGrp="1" noChangeArrowheads="1"/>
          </p:cNvSpPr>
          <p:nvPr>
            <p:ph sz="half" idx="1"/>
          </p:nvPr>
        </p:nvSpPr>
        <p:spPr>
          <a:xfrm>
            <a:off x="677864" y="1079596"/>
            <a:ext cx="7072052" cy="4577216"/>
          </a:xfrm>
        </p:spPr>
        <p:txBody>
          <a:bodyPr>
            <a:noAutofit/>
          </a:bodyPr>
          <a:lstStyle/>
          <a:p>
            <a:pPr>
              <a:spcBef>
                <a:spcPts val="0"/>
              </a:spcBef>
              <a:defRPr/>
            </a:pPr>
            <a:r>
              <a:rPr lang="es-ES" sz="1800" i="1" cap="none" dirty="0">
                <a:ea typeface="Calibri" panose="020F0502020204030204" pitchFamily="34" charset="0"/>
              </a:rPr>
              <a:t>“Se entenderá por dispositivo médico cualquier instrumento, aparato, implemento, máquina, equipo, artefacto, implante, reactivo para uso in vitro, software, material u otro artículo similar o relacionado, que cumpla con las siguientes condiciones copulativas:</a:t>
            </a:r>
          </a:p>
          <a:p>
            <a:pPr marL="269875" indent="-187325">
              <a:spcBef>
                <a:spcPts val="0"/>
              </a:spcBef>
              <a:buAutoNum type="arabicPeriod"/>
              <a:defRPr/>
            </a:pPr>
            <a:r>
              <a:rPr lang="es-ES" sz="1600" i="1" cap="none" dirty="0">
                <a:ea typeface="Calibri" panose="020F0502020204030204" pitchFamily="34" charset="0"/>
              </a:rPr>
              <a:t>Que no se trate de las sustancias descritas en los artículos 95 inciso primero, 102 y 106 de este Código.</a:t>
            </a:r>
          </a:p>
          <a:p>
            <a:pPr marL="269875" indent="-187325">
              <a:spcBef>
                <a:spcPts val="0"/>
              </a:spcBef>
              <a:buAutoNum type="arabicPeriod"/>
              <a:defRPr/>
            </a:pPr>
            <a:r>
              <a:rPr lang="es-ES" sz="1600" i="1" cap="none" dirty="0">
                <a:ea typeface="Calibri" panose="020F0502020204030204" pitchFamily="34" charset="0"/>
              </a:rPr>
              <a:t>Que no logre su acción principal en el cuerpo humano por mecanismos farmacológicos, inmunológicos o metabólicos, aunque pueda ser ayudado en su función por tales mecanismos.</a:t>
            </a:r>
          </a:p>
          <a:p>
            <a:pPr marL="269875" indent="-187325">
              <a:spcBef>
                <a:spcPts val="0"/>
              </a:spcBef>
              <a:buAutoNum type="arabicPeriod"/>
              <a:defRPr/>
            </a:pPr>
            <a:r>
              <a:rPr lang="es-ES" sz="1600" i="1" cap="none" dirty="0">
                <a:ea typeface="Calibri" panose="020F0502020204030204" pitchFamily="34" charset="0"/>
              </a:rPr>
              <a:t>Que su uso previsto en los seres humanos, individual o combinadamente, se refiera a uno o más de los siguientes fines:</a:t>
            </a:r>
          </a:p>
          <a:p>
            <a:pPr marL="449263" indent="-179388">
              <a:spcBef>
                <a:spcPts val="0"/>
              </a:spcBef>
              <a:buFont typeface="+mj-lt"/>
              <a:buAutoNum type="alphaLcPeriod"/>
              <a:defRPr/>
            </a:pPr>
            <a:r>
              <a:rPr lang="es-ES" sz="1600" i="1" cap="none" dirty="0">
                <a:ea typeface="Calibri" panose="020F0502020204030204" pitchFamily="34" charset="0"/>
              </a:rPr>
              <a:t>Diagnóstico, prevención, monitoreo, tratamiento, alivio o cura de una enfermedad.</a:t>
            </a:r>
          </a:p>
          <a:p>
            <a:pPr marL="449263" indent="-179388">
              <a:spcBef>
                <a:spcPts val="0"/>
              </a:spcBef>
              <a:buFont typeface="+mj-lt"/>
              <a:buAutoNum type="alphaLcPeriod"/>
              <a:defRPr/>
            </a:pPr>
            <a:r>
              <a:rPr lang="es-ES" sz="1600" i="1" cap="none" dirty="0">
                <a:ea typeface="Calibri" panose="020F0502020204030204" pitchFamily="34" charset="0"/>
              </a:rPr>
              <a:t>Diagnóstico, monitoreo, tratamiento, alivio, cura o compensación de un daño o lesión.</a:t>
            </a:r>
          </a:p>
          <a:p>
            <a:pPr marL="449263" indent="-179388">
              <a:spcBef>
                <a:spcPts val="0"/>
              </a:spcBef>
              <a:buFont typeface="+mj-lt"/>
              <a:buAutoNum type="alphaLcPeriod"/>
              <a:defRPr/>
            </a:pPr>
            <a:r>
              <a:rPr lang="es-ES" sz="1600" i="1" cap="none" dirty="0">
                <a:ea typeface="Calibri" panose="020F0502020204030204" pitchFamily="34" charset="0"/>
              </a:rPr>
              <a:t>Investigación, reemplazo, modificación o soporte de un proceso anatómico o fisiológico.</a:t>
            </a:r>
          </a:p>
          <a:p>
            <a:pPr marL="449263" indent="-179388">
              <a:spcBef>
                <a:spcPts val="0"/>
              </a:spcBef>
              <a:buFont typeface="+mj-lt"/>
              <a:buAutoNum type="alphaLcPeriod"/>
              <a:defRPr/>
            </a:pPr>
            <a:r>
              <a:rPr lang="es-ES" sz="1600" i="1" cap="none" dirty="0">
                <a:ea typeface="Calibri" panose="020F0502020204030204" pitchFamily="34" charset="0"/>
              </a:rPr>
              <a:t>Soporte o mantenimiento de la vida.</a:t>
            </a:r>
          </a:p>
          <a:p>
            <a:pPr marL="449263" indent="-179388">
              <a:spcBef>
                <a:spcPts val="0"/>
              </a:spcBef>
              <a:buFont typeface="+mj-lt"/>
              <a:buAutoNum type="alphaLcPeriod"/>
              <a:defRPr/>
            </a:pPr>
            <a:r>
              <a:rPr lang="es-ES" sz="1600" i="1" cap="none" dirty="0">
                <a:ea typeface="Calibri" panose="020F0502020204030204" pitchFamily="34" charset="0"/>
              </a:rPr>
              <a:t>Control de la concepción y el ejercicio de los derechos reproductivos de las mujeres consagrados en la ley N° 21.030.</a:t>
            </a:r>
          </a:p>
          <a:p>
            <a:pPr marL="449263" indent="-179388">
              <a:spcBef>
                <a:spcPts val="0"/>
              </a:spcBef>
              <a:buFont typeface="+mj-lt"/>
              <a:buAutoNum type="alphaLcPeriod"/>
              <a:defRPr/>
            </a:pPr>
            <a:r>
              <a:rPr lang="es-ES" sz="1600" i="1" cap="none" dirty="0">
                <a:ea typeface="Calibri" panose="020F0502020204030204" pitchFamily="34" charset="0"/>
              </a:rPr>
              <a:t>Ejercicio de los derechos reproductivos de las mujeres consagrados en la ley N° 21.030.</a:t>
            </a:r>
          </a:p>
          <a:p>
            <a:pPr marL="449263" indent="-179388">
              <a:spcBef>
                <a:spcPts val="0"/>
              </a:spcBef>
              <a:buFont typeface="+mj-lt"/>
              <a:buAutoNum type="alphaLcPeriod"/>
              <a:defRPr/>
            </a:pPr>
            <a:r>
              <a:rPr lang="es-ES" sz="1600" i="1" cap="none" dirty="0">
                <a:ea typeface="Calibri" panose="020F0502020204030204" pitchFamily="34" charset="0"/>
              </a:rPr>
              <a:t>Desinfección de dispositivo médico.</a:t>
            </a:r>
          </a:p>
          <a:p>
            <a:pPr marL="449263" indent="-179388">
              <a:spcBef>
                <a:spcPts val="0"/>
              </a:spcBef>
              <a:buFont typeface="+mj-lt"/>
              <a:buAutoNum type="alphaLcPeriod"/>
              <a:defRPr/>
            </a:pPr>
            <a:r>
              <a:rPr lang="es-ES" altLang="es-CL" sz="1800" i="1" cap="none" dirty="0"/>
              <a:t>Suministro de información para propósitos médicos o diagnósticos a través de un examen in vitro de especímenes derivados del cuerpo humano.”</a:t>
            </a:r>
            <a:endParaRPr lang="es-CL" altLang="es-CL" sz="1800" i="1" cap="none" dirty="0"/>
          </a:p>
        </p:txBody>
      </p:sp>
    </p:spTree>
    <p:extLst>
      <p:ext uri="{BB962C8B-B14F-4D97-AF65-F5344CB8AC3E}">
        <p14:creationId xmlns:p14="http://schemas.microsoft.com/office/powerpoint/2010/main" val="520844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a:extLst>
              <a:ext uri="{FF2B5EF4-FFF2-40B4-BE49-F238E27FC236}">
                <a16:creationId xmlns:a16="http://schemas.microsoft.com/office/drawing/2014/main" id="{1D31D70C-160C-4C73-8CB8-55D47067D261}"/>
              </a:ext>
            </a:extLst>
          </p:cNvPr>
          <p:cNvSpPr>
            <a:spLocks noGrp="1" noChangeArrowheads="1"/>
          </p:cNvSpPr>
          <p:nvPr>
            <p:ph type="title"/>
          </p:nvPr>
        </p:nvSpPr>
        <p:spPr/>
        <p:txBody>
          <a:bodyPr/>
          <a:lstStyle/>
          <a:p>
            <a:pPr eaLnBrk="1" hangingPunct="1"/>
            <a:r>
              <a:rPr lang="es-CL" altLang="es-CL" dirty="0"/>
              <a:t>El procedimiento de autorización es complejo</a:t>
            </a:r>
          </a:p>
        </p:txBody>
      </p:sp>
      <p:sp>
        <p:nvSpPr>
          <p:cNvPr id="35843" name="Marcador de contenido 1">
            <a:extLst>
              <a:ext uri="{FF2B5EF4-FFF2-40B4-BE49-F238E27FC236}">
                <a16:creationId xmlns:a16="http://schemas.microsoft.com/office/drawing/2014/main" id="{283B31E4-8B8F-4FC6-8240-CF3C8F229F0A}"/>
              </a:ext>
            </a:extLst>
          </p:cNvPr>
          <p:cNvSpPr>
            <a:spLocks noGrp="1" noChangeArrowheads="1"/>
          </p:cNvSpPr>
          <p:nvPr>
            <p:ph sz="half" idx="1"/>
          </p:nvPr>
        </p:nvSpPr>
        <p:spPr>
          <a:xfrm>
            <a:off x="677864" y="1279653"/>
            <a:ext cx="6362643" cy="4577216"/>
          </a:xfrm>
        </p:spPr>
        <p:txBody>
          <a:bodyPr>
            <a:noAutofit/>
          </a:bodyPr>
          <a:lstStyle/>
          <a:p>
            <a:pPr>
              <a:spcBef>
                <a:spcPts val="600"/>
              </a:spcBef>
              <a:spcAft>
                <a:spcPts val="1800"/>
              </a:spcAft>
              <a:defRPr/>
            </a:pPr>
            <a:r>
              <a:rPr lang="es-ES" sz="2000" dirty="0">
                <a:ea typeface="Calibri" panose="020F0502020204030204" pitchFamily="34" charset="0"/>
              </a:rPr>
              <a:t>La autoridad sanitaria </a:t>
            </a:r>
            <a:r>
              <a:rPr lang="es-ES" sz="2000" b="1" dirty="0">
                <a:ea typeface="Calibri" panose="020F0502020204030204" pitchFamily="34" charset="0"/>
              </a:rPr>
              <a:t>debe velar por la calidad, seguridad y eficacia de los DM dispensados</a:t>
            </a:r>
            <a:r>
              <a:rPr lang="es-ES" sz="2000" dirty="0">
                <a:ea typeface="Calibri" panose="020F0502020204030204" pitchFamily="34" charset="0"/>
              </a:rPr>
              <a:t>, lo que se reconoce en el Título IV del Libro IV del Código Sanitario. Sin embargo, la propuesta normativa establece:</a:t>
            </a:r>
          </a:p>
          <a:p>
            <a:pPr marL="360363" lvl="1" indent="0" algn="ctr">
              <a:spcBef>
                <a:spcPts val="600"/>
              </a:spcBef>
              <a:spcAft>
                <a:spcPts val="1800"/>
              </a:spcAft>
              <a:buNone/>
              <a:defRPr/>
            </a:pPr>
            <a:r>
              <a:rPr lang="es-ES" sz="1800" i="1" dirty="0">
                <a:ea typeface="Calibri" panose="020F0502020204030204" pitchFamily="34" charset="0"/>
              </a:rPr>
              <a:t>“Artículo 111.- De la Competencia: El Instituto de Salud Pública de Chile y las Secretarías Regionales Ministeriales de Salud, en sus respectivos territorios, son las autoridades sanitarias encargadas del control de los dispositivos médicos, según las normas de este Código, así como de fiscalizar el cumplimiento de las disposiciones legales y reglamentarias que rigen sobre la materia”.</a:t>
            </a:r>
          </a:p>
          <a:p>
            <a:pPr marL="228600" lvl="1">
              <a:spcBef>
                <a:spcPts val="600"/>
              </a:spcBef>
              <a:spcAft>
                <a:spcPts val="1800"/>
              </a:spcAft>
              <a:defRPr/>
            </a:pPr>
            <a:r>
              <a:rPr lang="es-ES" altLang="es-CL" sz="2000" b="1" dirty="0"/>
              <a:t>No reconoce las Agencias de Alta Vigilancia Sanitaria como una instancia habilitadora</a:t>
            </a:r>
            <a:r>
              <a:rPr lang="es-ES" altLang="es-CL" sz="2000" dirty="0"/>
              <a:t>, sino que establece una certificación local que podría impedir acceso oportuno a los dispositivos médicos. </a:t>
            </a:r>
            <a:r>
              <a:rPr lang="es-ES" sz="2000" dirty="0">
                <a:ea typeface="Calibri" panose="020F0502020204030204" pitchFamily="34" charset="0"/>
              </a:rPr>
              <a:t>Esto, especialmente, porque la ausencia de registro inhabilita la distribución y su uso (Artículo 111 ter). Es necesario reconocer a las agencias internacionales.</a:t>
            </a:r>
            <a:endParaRPr lang="es-CL" altLang="es-CL" sz="2000" dirty="0"/>
          </a:p>
          <a:p>
            <a:pPr marL="228600" lvl="1">
              <a:spcBef>
                <a:spcPts val="600"/>
              </a:spcBef>
              <a:spcAft>
                <a:spcPts val="1800"/>
              </a:spcAft>
              <a:defRPr/>
            </a:pPr>
            <a:endParaRPr lang="es-CL" altLang="es-CL" sz="2000" dirty="0"/>
          </a:p>
        </p:txBody>
      </p:sp>
      <p:pic>
        <p:nvPicPr>
          <p:cNvPr id="10" name="Imagen 9" descr="Qué son los test ELISA para Covid-19? - Clinicas por tu salud">
            <a:extLst>
              <a:ext uri="{FF2B5EF4-FFF2-40B4-BE49-F238E27FC236}">
                <a16:creationId xmlns:a16="http://schemas.microsoft.com/office/drawing/2014/main" id="{7D357DB2-BB19-23D0-4F20-9893E3E6CB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07" r="28309"/>
          <a:stretch/>
        </p:blipFill>
        <p:spPr bwMode="auto">
          <a:xfrm>
            <a:off x="6908798" y="-3176"/>
            <a:ext cx="5283201" cy="6861175"/>
          </a:xfrm>
          <a:custGeom>
            <a:avLst/>
            <a:gdLst>
              <a:gd name="connsiteX0" fmla="*/ 0 w 5283201"/>
              <a:gd name="connsiteY0" fmla="*/ 0 h 6861175"/>
              <a:gd name="connsiteX1" fmla="*/ 5283201 w 5283201"/>
              <a:gd name="connsiteY1" fmla="*/ 0 h 6861175"/>
              <a:gd name="connsiteX2" fmla="*/ 5283201 w 5283201"/>
              <a:gd name="connsiteY2" fmla="*/ 6861175 h 6861175"/>
              <a:gd name="connsiteX3" fmla="*/ 2435 w 5283201"/>
              <a:gd name="connsiteY3" fmla="*/ 6861175 h 6861175"/>
              <a:gd name="connsiteX4" fmla="*/ 5257800 w 5283201"/>
              <a:gd name="connsiteY4" fmla="*/ 3176 h 6861175"/>
              <a:gd name="connsiteX5" fmla="*/ 0 w 5283201"/>
              <a:gd name="connsiteY5" fmla="*/ 3176 h 6861175"/>
              <a:gd name="connsiteX6" fmla="*/ 0 w 5283201"/>
              <a:gd name="connsiteY6" fmla="*/ 0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3201" h="6861175">
                <a:moveTo>
                  <a:pt x="0" y="0"/>
                </a:moveTo>
                <a:lnTo>
                  <a:pt x="5283201" y="0"/>
                </a:lnTo>
                <a:lnTo>
                  <a:pt x="5283201" y="6861175"/>
                </a:lnTo>
                <a:lnTo>
                  <a:pt x="2435" y="6861175"/>
                </a:lnTo>
                <a:lnTo>
                  <a:pt x="5257800" y="3176"/>
                </a:lnTo>
                <a:lnTo>
                  <a:pt x="0" y="3176"/>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9" name="Imagen 8" descr="Qué son los test ELISA para Covid-19? - Clinicas por tu salud">
            <a:extLst>
              <a:ext uri="{FF2B5EF4-FFF2-40B4-BE49-F238E27FC236}">
                <a16:creationId xmlns:a16="http://schemas.microsoft.com/office/drawing/2014/main" id="{A376FD0C-DF34-D4C1-7636-A585D4909E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07" t="100000" r="79569" b="-46"/>
          <a:stretch/>
        </p:blipFill>
        <p:spPr bwMode="auto">
          <a:xfrm>
            <a:off x="6908798" y="6857999"/>
            <a:ext cx="2435" cy="3177"/>
          </a:xfrm>
          <a:custGeom>
            <a:avLst/>
            <a:gdLst>
              <a:gd name="connsiteX0" fmla="*/ 0 w 2435"/>
              <a:gd name="connsiteY0" fmla="*/ 0 h 3177"/>
              <a:gd name="connsiteX1" fmla="*/ 2435 w 2435"/>
              <a:gd name="connsiteY1" fmla="*/ 0 h 3177"/>
              <a:gd name="connsiteX2" fmla="*/ 0 w 2435"/>
              <a:gd name="connsiteY2" fmla="*/ 3177 h 3177"/>
              <a:gd name="connsiteX3" fmla="*/ 0 w 2435"/>
              <a:gd name="connsiteY3" fmla="*/ 0 h 3177"/>
            </a:gdLst>
            <a:ahLst/>
            <a:cxnLst>
              <a:cxn ang="0">
                <a:pos x="connsiteX0" y="connsiteY0"/>
              </a:cxn>
              <a:cxn ang="0">
                <a:pos x="connsiteX1" y="connsiteY1"/>
              </a:cxn>
              <a:cxn ang="0">
                <a:pos x="connsiteX2" y="connsiteY2"/>
              </a:cxn>
              <a:cxn ang="0">
                <a:pos x="connsiteX3" y="connsiteY3"/>
              </a:cxn>
            </a:cxnLst>
            <a:rect l="l" t="t" r="r" b="b"/>
            <a:pathLst>
              <a:path w="2435" h="3177">
                <a:moveTo>
                  <a:pt x="0" y="0"/>
                </a:moveTo>
                <a:lnTo>
                  <a:pt x="2435" y="0"/>
                </a:lnTo>
                <a:lnTo>
                  <a:pt x="0" y="3177"/>
                </a:lnTo>
                <a:lnTo>
                  <a:pt x="0" y="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646243"/>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1209</TotalTime>
  <Words>1432</Words>
  <Application>Microsoft Macintosh PowerPoint</Application>
  <PresentationFormat>Panorámica</PresentationFormat>
  <Paragraphs>68</Paragraphs>
  <Slides>14</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14</vt:i4>
      </vt:variant>
    </vt:vector>
  </HeadingPairs>
  <TitlesOfParts>
    <vt:vector size="22" baseType="lpstr">
      <vt:lpstr>Arial</vt:lpstr>
      <vt:lpstr>Calibri</vt:lpstr>
      <vt:lpstr>Calibri Light</vt:lpstr>
      <vt:lpstr>Symbol</vt:lpstr>
      <vt:lpstr>Tw Cen MT</vt:lpstr>
      <vt:lpstr>Wingdings 3</vt:lpstr>
      <vt:lpstr>Diseño personalizado</vt:lpstr>
      <vt:lpstr>Tema de Office</vt:lpstr>
      <vt:lpstr>  </vt:lpstr>
      <vt:lpstr>Sobre ADIMECH</vt:lpstr>
      <vt:lpstr>Presentación de PowerPoint</vt:lpstr>
      <vt:lpstr>Dispositivos Médicos en Chile</vt:lpstr>
      <vt:lpstr>Impresiones generales: No beneficia al ecosistema</vt:lpstr>
      <vt:lpstr>Aspectos particulares</vt:lpstr>
      <vt:lpstr>Presentación de PowerPoint</vt:lpstr>
      <vt:lpstr>Presentación de PowerPoint</vt:lpstr>
      <vt:lpstr>El procedimiento de autorización es complejo</vt:lpstr>
      <vt:lpstr>Confunde especialistas clínicos con visitador médico</vt:lpstr>
      <vt:lpstr>¿Cómo se garantizará la calidad?</vt:lpstr>
      <vt:lpstr>Transitoriedad y gradualidad</vt:lpstr>
      <vt:lpstr>¡MUCHAS GRACIAS!</vt:lpstr>
      <vt:lpstr>Presentación de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margarita cereceda</cp:lastModifiedBy>
  <cp:revision>32</cp:revision>
  <dcterms:created xsi:type="dcterms:W3CDTF">2021-06-23T16:23:03Z</dcterms:created>
  <dcterms:modified xsi:type="dcterms:W3CDTF">2022-12-22T13:13:00Z</dcterms:modified>
</cp:coreProperties>
</file>