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3" r:id="rId4"/>
    <p:sldId id="272" r:id="rId5"/>
    <p:sldId id="261" r:id="rId6"/>
    <p:sldId id="257" r:id="rId7"/>
    <p:sldId id="258" r:id="rId8"/>
    <p:sldId id="259" r:id="rId9"/>
    <p:sldId id="275" r:id="rId10"/>
    <p:sldId id="260" r:id="rId11"/>
    <p:sldId id="262" r:id="rId12"/>
    <p:sldId id="263" r:id="rId13"/>
    <p:sldId id="264" r:id="rId14"/>
    <p:sldId id="265" r:id="rId15"/>
    <p:sldId id="266" r:id="rId16"/>
    <p:sldId id="269" r:id="rId17"/>
    <p:sldId id="267" r:id="rId18"/>
    <p:sldId id="268" r:id="rId19"/>
    <p:sldId id="270" r:id="rId20"/>
    <p:sldId id="274" r:id="rId2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656F40-6BFB-4719-A0D7-285328E99261}" v="644" dt="2019-06-27T17:45:08.6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o Lamoza" userId="ccc054214ba10e06" providerId="LiveId" clId="{09656F40-6BFB-4719-A0D7-285328E99261}"/>
    <pc:docChg chg="undo custSel mod addSld delSld modSld sldOrd modMainMaster">
      <pc:chgData name="Patricio Lamoza" userId="ccc054214ba10e06" providerId="LiveId" clId="{09656F40-6BFB-4719-A0D7-285328E99261}" dt="2019-06-28T01:08:53.471" v="3040" actId="14100"/>
      <pc:docMkLst>
        <pc:docMk/>
      </pc:docMkLst>
      <pc:sldChg chg="addSp delSp modSp">
        <pc:chgData name="Patricio Lamoza" userId="ccc054214ba10e06" providerId="LiveId" clId="{09656F40-6BFB-4719-A0D7-285328E99261}" dt="2019-06-27T03:57:16.225" v="2606" actId="732"/>
        <pc:sldMkLst>
          <pc:docMk/>
          <pc:sldMk cId="1315955184" sldId="257"/>
        </pc:sldMkLst>
        <pc:spChg chg="mod">
          <ac:chgData name="Patricio Lamoza" userId="ccc054214ba10e06" providerId="LiveId" clId="{09656F40-6BFB-4719-A0D7-285328E99261}" dt="2019-06-27T03:56:22.830" v="2600" actId="27636"/>
          <ac:spMkLst>
            <pc:docMk/>
            <pc:sldMk cId="1315955184" sldId="257"/>
            <ac:spMk id="3" creationId="{1CF30657-5918-44FA-A571-F1B6204E4EA7}"/>
          </ac:spMkLst>
        </pc:spChg>
        <pc:spChg chg="del mod">
          <ac:chgData name="Patricio Lamoza" userId="ccc054214ba10e06" providerId="LiveId" clId="{09656F40-6BFB-4719-A0D7-285328E99261}" dt="2019-06-27T03:56:15.954" v="2597" actId="478"/>
          <ac:spMkLst>
            <pc:docMk/>
            <pc:sldMk cId="1315955184" sldId="257"/>
            <ac:spMk id="4" creationId="{C6A62C85-ED7E-459D-BED9-B0EEC3F1D126}"/>
          </ac:spMkLst>
        </pc:spChg>
        <pc:picChg chg="del">
          <ac:chgData name="Patricio Lamoza" userId="ccc054214ba10e06" providerId="LiveId" clId="{09656F40-6BFB-4719-A0D7-285328E99261}" dt="2019-06-27T03:55:11.342" v="2585" actId="478"/>
          <ac:picMkLst>
            <pc:docMk/>
            <pc:sldMk cId="1315955184" sldId="257"/>
            <ac:picMk id="5" creationId="{6927DA44-3D68-42DF-BE0B-1FE88FF26A98}"/>
          </ac:picMkLst>
        </pc:picChg>
        <pc:picChg chg="add mod">
          <ac:chgData name="Patricio Lamoza" userId="ccc054214ba10e06" providerId="LiveId" clId="{09656F40-6BFB-4719-A0D7-285328E99261}" dt="2019-06-27T03:57:16.225" v="2606" actId="732"/>
          <ac:picMkLst>
            <pc:docMk/>
            <pc:sldMk cId="1315955184" sldId="257"/>
            <ac:picMk id="11266" creationId="{52FA7A39-3244-414E-9CF8-7A87022C498E}"/>
          </ac:picMkLst>
        </pc:picChg>
      </pc:sldChg>
      <pc:sldChg chg="addSp delSp modSp delAnim modAnim">
        <pc:chgData name="Patricio Lamoza" userId="ccc054214ba10e06" providerId="LiveId" clId="{09656F40-6BFB-4719-A0D7-285328E99261}" dt="2019-06-27T17:35:33.288" v="2909" actId="121"/>
        <pc:sldMkLst>
          <pc:docMk/>
          <pc:sldMk cId="3699143026" sldId="258"/>
        </pc:sldMkLst>
        <pc:spChg chg="mod">
          <ac:chgData name="Patricio Lamoza" userId="ccc054214ba10e06" providerId="LiveId" clId="{09656F40-6BFB-4719-A0D7-285328E99261}" dt="2019-06-27T17:35:33.288" v="2909" actId="121"/>
          <ac:spMkLst>
            <pc:docMk/>
            <pc:sldMk cId="3699143026" sldId="258"/>
            <ac:spMk id="3" creationId="{1CF30657-5918-44FA-A571-F1B6204E4EA7}"/>
          </ac:spMkLst>
        </pc:spChg>
        <pc:spChg chg="del">
          <ac:chgData name="Patricio Lamoza" userId="ccc054214ba10e06" providerId="LiveId" clId="{09656F40-6BFB-4719-A0D7-285328E99261}" dt="2019-06-27T03:18:21.501" v="2299" actId="478"/>
          <ac:spMkLst>
            <pc:docMk/>
            <pc:sldMk cId="3699143026" sldId="258"/>
            <ac:spMk id="4" creationId="{C6A62C85-ED7E-459D-BED9-B0EEC3F1D126}"/>
          </ac:spMkLst>
        </pc:spChg>
        <pc:spChg chg="mod">
          <ac:chgData name="Patricio Lamoza" userId="ccc054214ba10e06" providerId="LiveId" clId="{09656F40-6BFB-4719-A0D7-285328E99261}" dt="2019-06-27T17:35:10.592" v="2905" actId="14100"/>
          <ac:spMkLst>
            <pc:docMk/>
            <pc:sldMk cId="3699143026" sldId="258"/>
            <ac:spMk id="7" creationId="{370926CA-CD9E-44EF-99CF-74D393A3E2D7}"/>
          </ac:spMkLst>
        </pc:spChg>
        <pc:spChg chg="del">
          <ac:chgData name="Patricio Lamoza" userId="ccc054214ba10e06" providerId="LiveId" clId="{09656F40-6BFB-4719-A0D7-285328E99261}" dt="2019-06-27T03:17:23.590" v="2289" actId="478"/>
          <ac:spMkLst>
            <pc:docMk/>
            <pc:sldMk cId="3699143026" sldId="258"/>
            <ac:spMk id="8" creationId="{DB366AD7-41A4-4331-AF49-D21D219FFEC3}"/>
          </ac:spMkLst>
        </pc:spChg>
        <pc:spChg chg="mod">
          <ac:chgData name="Patricio Lamoza" userId="ccc054214ba10e06" providerId="LiveId" clId="{09656F40-6BFB-4719-A0D7-285328E99261}" dt="2019-06-27T03:17:04.978" v="2281"/>
          <ac:spMkLst>
            <pc:docMk/>
            <pc:sldMk cId="3699143026" sldId="258"/>
            <ac:spMk id="9" creationId="{1812459B-933E-41A5-8CC4-91240ED00520}"/>
          </ac:spMkLst>
        </pc:spChg>
        <pc:spChg chg="add del mod">
          <ac:chgData name="Patricio Lamoza" userId="ccc054214ba10e06" providerId="LiveId" clId="{09656F40-6BFB-4719-A0D7-285328E99261}" dt="2019-06-27T17:25:17.805" v="2693" actId="478"/>
          <ac:spMkLst>
            <pc:docMk/>
            <pc:sldMk cId="3699143026" sldId="258"/>
            <ac:spMk id="10" creationId="{269E61DE-7E37-4635-A329-38787B52FC0C}"/>
          </ac:spMkLst>
        </pc:spChg>
        <pc:spChg chg="add del mod">
          <ac:chgData name="Patricio Lamoza" userId="ccc054214ba10e06" providerId="LiveId" clId="{09656F40-6BFB-4719-A0D7-285328E99261}" dt="2019-06-27T03:18:25.137" v="2300" actId="478"/>
          <ac:spMkLst>
            <pc:docMk/>
            <pc:sldMk cId="3699143026" sldId="258"/>
            <ac:spMk id="12" creationId="{1C1DAE85-9BD8-495F-8DED-E422F5AC3907}"/>
          </ac:spMkLst>
        </pc:spChg>
        <pc:picChg chg="mod">
          <ac:chgData name="Patricio Lamoza" userId="ccc054214ba10e06" providerId="LiveId" clId="{09656F40-6BFB-4719-A0D7-285328E99261}" dt="2019-06-27T17:35:27.114" v="2908" actId="1076"/>
          <ac:picMkLst>
            <pc:docMk/>
            <pc:sldMk cId="3699143026" sldId="258"/>
            <ac:picMk id="6" creationId="{6BBD43A9-2E10-48E4-9CA4-2D6E19F2A8AC}"/>
          </ac:picMkLst>
        </pc:picChg>
      </pc:sldChg>
      <pc:sldChg chg="addSp delSp modSp modAnim">
        <pc:chgData name="Patricio Lamoza" userId="ccc054214ba10e06" providerId="LiveId" clId="{09656F40-6BFB-4719-A0D7-285328E99261}" dt="2019-06-27T17:45:08.673" v="2977"/>
        <pc:sldMkLst>
          <pc:docMk/>
          <pc:sldMk cId="803889372" sldId="260"/>
        </pc:sldMkLst>
        <pc:spChg chg="mod">
          <ac:chgData name="Patricio Lamoza" userId="ccc054214ba10e06" providerId="LiveId" clId="{09656F40-6BFB-4719-A0D7-285328E99261}" dt="2019-06-27T17:43:51.018" v="2973" actId="122"/>
          <ac:spMkLst>
            <pc:docMk/>
            <pc:sldMk cId="803889372" sldId="260"/>
            <ac:spMk id="3" creationId="{1CF30657-5918-44FA-A571-F1B6204E4EA7}"/>
          </ac:spMkLst>
        </pc:spChg>
        <pc:spChg chg="add mod">
          <ac:chgData name="Patricio Lamoza" userId="ccc054214ba10e06" providerId="LiveId" clId="{09656F40-6BFB-4719-A0D7-285328E99261}" dt="2019-06-27T17:42:56.240" v="2963" actId="14100"/>
          <ac:spMkLst>
            <pc:docMk/>
            <pc:sldMk cId="803889372" sldId="260"/>
            <ac:spMk id="11" creationId="{B6A9D8AF-E0EA-4D61-8E08-33D01E9EA04F}"/>
          </ac:spMkLst>
        </pc:spChg>
        <pc:picChg chg="add mod">
          <ac:chgData name="Patricio Lamoza" userId="ccc054214ba10e06" providerId="LiveId" clId="{09656F40-6BFB-4719-A0D7-285328E99261}" dt="2019-06-27T17:40:31.080" v="2940" actId="688"/>
          <ac:picMkLst>
            <pc:docMk/>
            <pc:sldMk cId="803889372" sldId="260"/>
            <ac:picMk id="6" creationId="{E4A717D7-69E8-43D3-BA5B-DD4537B91C1A}"/>
          </ac:picMkLst>
        </pc:picChg>
        <pc:picChg chg="add mod">
          <ac:chgData name="Patricio Lamoza" userId="ccc054214ba10e06" providerId="LiveId" clId="{09656F40-6BFB-4719-A0D7-285328E99261}" dt="2019-06-27T17:41:01.275" v="2945" actId="1076"/>
          <ac:picMkLst>
            <pc:docMk/>
            <pc:sldMk cId="803889372" sldId="260"/>
            <ac:picMk id="7" creationId="{AAB08F7B-0250-4509-B8DE-F81443408EC0}"/>
          </ac:picMkLst>
        </pc:picChg>
        <pc:picChg chg="add mod">
          <ac:chgData name="Patricio Lamoza" userId="ccc054214ba10e06" providerId="LiveId" clId="{09656F40-6BFB-4719-A0D7-285328E99261}" dt="2019-06-27T17:41:55.795" v="2953" actId="14100"/>
          <ac:picMkLst>
            <pc:docMk/>
            <pc:sldMk cId="803889372" sldId="260"/>
            <ac:picMk id="8" creationId="{2C4496B1-2FE2-4EC0-8629-D61C8DEC0518}"/>
          </ac:picMkLst>
        </pc:picChg>
        <pc:picChg chg="add mod">
          <ac:chgData name="Patricio Lamoza" userId="ccc054214ba10e06" providerId="LiveId" clId="{09656F40-6BFB-4719-A0D7-285328E99261}" dt="2019-06-27T17:42:19.336" v="2957" actId="14100"/>
          <ac:picMkLst>
            <pc:docMk/>
            <pc:sldMk cId="803889372" sldId="260"/>
            <ac:picMk id="10" creationId="{B042A1DA-B334-44FF-BDFD-64AC2FEC3365}"/>
          </ac:picMkLst>
        </pc:picChg>
        <pc:picChg chg="del mod">
          <ac:chgData name="Patricio Lamoza" userId="ccc054214ba10e06" providerId="LiveId" clId="{09656F40-6BFB-4719-A0D7-285328E99261}" dt="2019-06-27T17:40:24.736" v="2937" actId="478"/>
          <ac:picMkLst>
            <pc:docMk/>
            <pc:sldMk cId="803889372" sldId="260"/>
            <ac:picMk id="2050" creationId="{CE434FA8-6418-471E-874D-88FB3AEBC443}"/>
          </ac:picMkLst>
        </pc:picChg>
      </pc:sldChg>
      <pc:sldChg chg="modSp ord modAnim">
        <pc:chgData name="Patricio Lamoza" userId="ccc054214ba10e06" providerId="LiveId" clId="{09656F40-6BFB-4719-A0D7-285328E99261}" dt="2019-06-28T01:08:53.471" v="3040" actId="14100"/>
        <pc:sldMkLst>
          <pc:docMk/>
          <pc:sldMk cId="2165485442" sldId="261"/>
        </pc:sldMkLst>
        <pc:spChg chg="mod">
          <ac:chgData name="Patricio Lamoza" userId="ccc054214ba10e06" providerId="LiveId" clId="{09656F40-6BFB-4719-A0D7-285328E99261}" dt="2019-06-28T01:08:08.685" v="3034" actId="14100"/>
          <ac:spMkLst>
            <pc:docMk/>
            <pc:sldMk cId="2165485442" sldId="261"/>
            <ac:spMk id="3" creationId="{1CF30657-5918-44FA-A571-F1B6204E4EA7}"/>
          </ac:spMkLst>
        </pc:spChg>
        <pc:spChg chg="mod">
          <ac:chgData name="Patricio Lamoza" userId="ccc054214ba10e06" providerId="LiveId" clId="{09656F40-6BFB-4719-A0D7-285328E99261}" dt="2019-06-28T01:08:43.731" v="3037" actId="14100"/>
          <ac:spMkLst>
            <pc:docMk/>
            <pc:sldMk cId="2165485442" sldId="261"/>
            <ac:spMk id="5" creationId="{E6CF0001-B1AC-430A-84B0-7DB30CBAE917}"/>
          </ac:spMkLst>
        </pc:spChg>
        <pc:spChg chg="mod">
          <ac:chgData name="Patricio Lamoza" userId="ccc054214ba10e06" providerId="LiveId" clId="{09656F40-6BFB-4719-A0D7-285328E99261}" dt="2019-06-28T01:08:53.471" v="3040" actId="14100"/>
          <ac:spMkLst>
            <pc:docMk/>
            <pc:sldMk cId="2165485442" sldId="261"/>
            <ac:spMk id="8" creationId="{64DB6A93-E798-4866-9FD1-77600944579C}"/>
          </ac:spMkLst>
        </pc:spChg>
        <pc:picChg chg="mod ord">
          <ac:chgData name="Patricio Lamoza" userId="ccc054214ba10e06" providerId="LiveId" clId="{09656F40-6BFB-4719-A0D7-285328E99261}" dt="2019-06-28T01:08:14.725" v="3035" actId="167"/>
          <ac:picMkLst>
            <pc:docMk/>
            <pc:sldMk cId="2165485442" sldId="261"/>
            <ac:picMk id="4" creationId="{DC65877E-F280-43FB-B6C8-0B2254B376A8}"/>
          </ac:picMkLst>
        </pc:picChg>
      </pc:sldChg>
      <pc:sldChg chg="addSp modSp">
        <pc:chgData name="Patricio Lamoza" userId="ccc054214ba10e06" providerId="LiveId" clId="{09656F40-6BFB-4719-A0D7-285328E99261}" dt="2019-06-27T22:26:12.317" v="3007" actId="20577"/>
        <pc:sldMkLst>
          <pc:docMk/>
          <pc:sldMk cId="3815148333" sldId="262"/>
        </pc:sldMkLst>
        <pc:spChg chg="mod">
          <ac:chgData name="Patricio Lamoza" userId="ccc054214ba10e06" providerId="LiveId" clId="{09656F40-6BFB-4719-A0D7-285328E99261}" dt="2019-06-27T22:26:12.317" v="3007" actId="20577"/>
          <ac:spMkLst>
            <pc:docMk/>
            <pc:sldMk cId="3815148333" sldId="262"/>
            <ac:spMk id="3" creationId="{B1AC7929-491A-49AF-9294-EC7BEEDEF333}"/>
          </ac:spMkLst>
        </pc:spChg>
        <pc:spChg chg="mod">
          <ac:chgData name="Patricio Lamoza" userId="ccc054214ba10e06" providerId="LiveId" clId="{09656F40-6BFB-4719-A0D7-285328E99261}" dt="2019-06-27T17:36:55.261" v="2922" actId="20577"/>
          <ac:spMkLst>
            <pc:docMk/>
            <pc:sldMk cId="3815148333" sldId="262"/>
            <ac:spMk id="4" creationId="{EF9BA1B3-B36A-4D34-B018-084D255E6D4C}"/>
          </ac:spMkLst>
        </pc:spChg>
        <pc:spChg chg="add mod">
          <ac:chgData name="Patricio Lamoza" userId="ccc054214ba10e06" providerId="LiveId" clId="{09656F40-6BFB-4719-A0D7-285328E99261}" dt="2019-06-27T02:07:16.353" v="304" actId="14100"/>
          <ac:spMkLst>
            <pc:docMk/>
            <pc:sldMk cId="3815148333" sldId="262"/>
            <ac:spMk id="5" creationId="{75B985F2-BBD8-4A54-A87E-7794A9282885}"/>
          </ac:spMkLst>
        </pc:spChg>
        <pc:spChg chg="add mod">
          <ac:chgData name="Patricio Lamoza" userId="ccc054214ba10e06" providerId="LiveId" clId="{09656F40-6BFB-4719-A0D7-285328E99261}" dt="2019-06-27T02:07:30.469" v="308" actId="1076"/>
          <ac:spMkLst>
            <pc:docMk/>
            <pc:sldMk cId="3815148333" sldId="262"/>
            <ac:spMk id="6" creationId="{6470585E-BB37-4F06-B9CB-D532C0C80406}"/>
          </ac:spMkLst>
        </pc:spChg>
        <pc:spChg chg="add mod">
          <ac:chgData name="Patricio Lamoza" userId="ccc054214ba10e06" providerId="LiveId" clId="{09656F40-6BFB-4719-A0D7-285328E99261}" dt="2019-06-27T17:37:22.360" v="2924" actId="207"/>
          <ac:spMkLst>
            <pc:docMk/>
            <pc:sldMk cId="3815148333" sldId="262"/>
            <ac:spMk id="7" creationId="{C88BF086-0AE3-45A7-AF71-6A9AF8584159}"/>
          </ac:spMkLst>
        </pc:spChg>
        <pc:spChg chg="add mod">
          <ac:chgData name="Patricio Lamoza" userId="ccc054214ba10e06" providerId="LiveId" clId="{09656F40-6BFB-4719-A0D7-285328E99261}" dt="2019-06-27T17:37:39.369" v="2927" actId="14100"/>
          <ac:spMkLst>
            <pc:docMk/>
            <pc:sldMk cId="3815148333" sldId="262"/>
            <ac:spMk id="8" creationId="{B2A73540-69E2-4080-80C7-A23F1492ED09}"/>
          </ac:spMkLst>
        </pc:spChg>
      </pc:sldChg>
      <pc:sldChg chg="addSp delSp modSp add">
        <pc:chgData name="Patricio Lamoza" userId="ccc054214ba10e06" providerId="LiveId" clId="{09656F40-6BFB-4719-A0D7-285328E99261}" dt="2019-06-27T17:38:40.428" v="2936" actId="20577"/>
        <pc:sldMkLst>
          <pc:docMk/>
          <pc:sldMk cId="2989949468" sldId="263"/>
        </pc:sldMkLst>
        <pc:spChg chg="mod">
          <ac:chgData name="Patricio Lamoza" userId="ccc054214ba10e06" providerId="LiveId" clId="{09656F40-6BFB-4719-A0D7-285328E99261}" dt="2019-06-27T02:21:14.458" v="711" actId="20577"/>
          <ac:spMkLst>
            <pc:docMk/>
            <pc:sldMk cId="2989949468" sldId="263"/>
            <ac:spMk id="2" creationId="{E2D571F3-FBA7-40E2-8469-0F45566653FB}"/>
          </ac:spMkLst>
        </pc:spChg>
        <pc:spChg chg="mod">
          <ac:chgData name="Patricio Lamoza" userId="ccc054214ba10e06" providerId="LiveId" clId="{09656F40-6BFB-4719-A0D7-285328E99261}" dt="2019-06-27T17:38:40.428" v="2936" actId="20577"/>
          <ac:spMkLst>
            <pc:docMk/>
            <pc:sldMk cId="2989949468" sldId="263"/>
            <ac:spMk id="3" creationId="{A80C5FD9-6391-4F3A-873A-F4F5ACB08B84}"/>
          </ac:spMkLst>
        </pc:spChg>
        <pc:spChg chg="del mod">
          <ac:chgData name="Patricio Lamoza" userId="ccc054214ba10e06" providerId="LiveId" clId="{09656F40-6BFB-4719-A0D7-285328E99261}" dt="2019-06-27T02:12:27.178" v="602"/>
          <ac:spMkLst>
            <pc:docMk/>
            <pc:sldMk cId="2989949468" sldId="263"/>
            <ac:spMk id="4" creationId="{B8D4FDF6-D68D-4672-A39D-792EFFD3033D}"/>
          </ac:spMkLst>
        </pc:spChg>
        <pc:picChg chg="add mod">
          <ac:chgData name="Patricio Lamoza" userId="ccc054214ba10e06" providerId="LiveId" clId="{09656F40-6BFB-4719-A0D7-285328E99261}" dt="2019-06-27T02:53:35.244" v="2141" actId="1076"/>
          <ac:picMkLst>
            <pc:docMk/>
            <pc:sldMk cId="2989949468" sldId="263"/>
            <ac:picMk id="7170" creationId="{6D8A4E14-E44A-4018-8AEB-CDC12F85541D}"/>
          </ac:picMkLst>
        </pc:picChg>
      </pc:sldChg>
      <pc:sldChg chg="addSp delSp modSp add">
        <pc:chgData name="Patricio Lamoza" userId="ccc054214ba10e06" providerId="LiveId" clId="{09656F40-6BFB-4719-A0D7-285328E99261}" dt="2019-06-27T03:10:31.737" v="2186" actId="404"/>
        <pc:sldMkLst>
          <pc:docMk/>
          <pc:sldMk cId="931455543" sldId="264"/>
        </pc:sldMkLst>
        <pc:spChg chg="mod">
          <ac:chgData name="Patricio Lamoza" userId="ccc054214ba10e06" providerId="LiveId" clId="{09656F40-6BFB-4719-A0D7-285328E99261}" dt="2019-06-27T02:27:42.971" v="1053"/>
          <ac:spMkLst>
            <pc:docMk/>
            <pc:sldMk cId="931455543" sldId="264"/>
            <ac:spMk id="2" creationId="{5E96DE90-A3AF-462E-8F48-572AB93F99C9}"/>
          </ac:spMkLst>
        </pc:spChg>
        <pc:spChg chg="del mod">
          <ac:chgData name="Patricio Lamoza" userId="ccc054214ba10e06" providerId="LiveId" clId="{09656F40-6BFB-4719-A0D7-285328E99261}" dt="2019-06-27T02:27:05.438" v="1049" actId="478"/>
          <ac:spMkLst>
            <pc:docMk/>
            <pc:sldMk cId="931455543" sldId="264"/>
            <ac:spMk id="3" creationId="{D2A4AB26-B52E-4805-93F3-D6C55438DF2A}"/>
          </ac:spMkLst>
        </pc:spChg>
        <pc:graphicFrameChg chg="add mod">
          <ac:chgData name="Patricio Lamoza" userId="ccc054214ba10e06" providerId="LiveId" clId="{09656F40-6BFB-4719-A0D7-285328E99261}" dt="2019-06-27T03:10:31.737" v="2186" actId="404"/>
          <ac:graphicFrameMkLst>
            <pc:docMk/>
            <pc:sldMk cId="931455543" sldId="264"/>
            <ac:graphicFrameMk id="4" creationId="{F8E7C946-F5D8-4EEA-A88E-EE843323AB99}"/>
          </ac:graphicFrameMkLst>
        </pc:graphicFrameChg>
      </pc:sldChg>
      <pc:sldChg chg="addSp delSp modSp add">
        <pc:chgData name="Patricio Lamoza" userId="ccc054214ba10e06" providerId="LiveId" clId="{09656F40-6BFB-4719-A0D7-285328E99261}" dt="2019-06-27T03:13:09.218" v="2233" actId="20577"/>
        <pc:sldMkLst>
          <pc:docMk/>
          <pc:sldMk cId="3718401125" sldId="265"/>
        </pc:sldMkLst>
        <pc:spChg chg="mod">
          <ac:chgData name="Patricio Lamoza" userId="ccc054214ba10e06" providerId="LiveId" clId="{09656F40-6BFB-4719-A0D7-285328E99261}" dt="2019-06-27T02:28:29.403" v="1082" actId="20577"/>
          <ac:spMkLst>
            <pc:docMk/>
            <pc:sldMk cId="3718401125" sldId="265"/>
            <ac:spMk id="2" creationId="{56F13C27-D611-4320-A018-60996C65F5DD}"/>
          </ac:spMkLst>
        </pc:spChg>
        <pc:spChg chg="del mod">
          <ac:chgData name="Patricio Lamoza" userId="ccc054214ba10e06" providerId="LiveId" clId="{09656F40-6BFB-4719-A0D7-285328E99261}" dt="2019-06-27T02:31:53.470" v="1246" actId="478"/>
          <ac:spMkLst>
            <pc:docMk/>
            <pc:sldMk cId="3718401125" sldId="265"/>
            <ac:spMk id="3" creationId="{2554AB1D-1FEC-4DEB-A888-1AC4C56BF2BB}"/>
          </ac:spMkLst>
        </pc:spChg>
        <pc:spChg chg="add del mod">
          <ac:chgData name="Patricio Lamoza" userId="ccc054214ba10e06" providerId="LiveId" clId="{09656F40-6BFB-4719-A0D7-285328E99261}" dt="2019-06-27T02:31:56.719" v="1247" actId="478"/>
          <ac:spMkLst>
            <pc:docMk/>
            <pc:sldMk cId="3718401125" sldId="265"/>
            <ac:spMk id="6" creationId="{654778D6-7E9A-4C1F-B974-B11E5253C338}"/>
          </ac:spMkLst>
        </pc:spChg>
        <pc:spChg chg="add mod">
          <ac:chgData name="Patricio Lamoza" userId="ccc054214ba10e06" providerId="LiveId" clId="{09656F40-6BFB-4719-A0D7-285328E99261}" dt="2019-06-27T03:13:09.218" v="2233" actId="20577"/>
          <ac:spMkLst>
            <pc:docMk/>
            <pc:sldMk cId="3718401125" sldId="265"/>
            <ac:spMk id="10" creationId="{F334F62D-4086-48C8-9360-CB071F11FF17}"/>
          </ac:spMkLst>
        </pc:spChg>
        <pc:graphicFrameChg chg="add mod">
          <ac:chgData name="Patricio Lamoza" userId="ccc054214ba10e06" providerId="LiveId" clId="{09656F40-6BFB-4719-A0D7-285328E99261}" dt="2019-06-27T02:35:30.185" v="1263" actId="20577"/>
          <ac:graphicFrameMkLst>
            <pc:docMk/>
            <pc:sldMk cId="3718401125" sldId="265"/>
            <ac:graphicFrameMk id="4" creationId="{FEF19D8E-3C34-4E6A-BB6C-59F37E61472E}"/>
          </ac:graphicFrameMkLst>
        </pc:graphicFrameChg>
        <pc:picChg chg="add del mod">
          <ac:chgData name="Patricio Lamoza" userId="ccc054214ba10e06" providerId="LiveId" clId="{09656F40-6BFB-4719-A0D7-285328E99261}" dt="2019-06-27T02:32:53.338" v="1252" actId="478"/>
          <ac:picMkLst>
            <pc:docMk/>
            <pc:sldMk cId="3718401125" sldId="265"/>
            <ac:picMk id="7" creationId="{AB393C16-B812-4B0A-A736-28F7DDD60539}"/>
          </ac:picMkLst>
        </pc:picChg>
        <pc:picChg chg="add mod">
          <ac:chgData name="Patricio Lamoza" userId="ccc054214ba10e06" providerId="LiveId" clId="{09656F40-6BFB-4719-A0D7-285328E99261}" dt="2019-06-27T02:33:58.954" v="1256" actId="1076"/>
          <ac:picMkLst>
            <pc:docMk/>
            <pc:sldMk cId="3718401125" sldId="265"/>
            <ac:picMk id="8" creationId="{051D99DD-C219-4F4C-9F4A-06F5C8EB96B0}"/>
          </ac:picMkLst>
        </pc:picChg>
        <pc:picChg chg="add mod">
          <ac:chgData name="Patricio Lamoza" userId="ccc054214ba10e06" providerId="LiveId" clId="{09656F40-6BFB-4719-A0D7-285328E99261}" dt="2019-06-27T02:34:44.950" v="1259" actId="1076"/>
          <ac:picMkLst>
            <pc:docMk/>
            <pc:sldMk cId="3718401125" sldId="265"/>
            <ac:picMk id="3074" creationId="{25B49115-3469-400F-8805-D462532153FE}"/>
          </ac:picMkLst>
        </pc:picChg>
      </pc:sldChg>
      <pc:sldChg chg="addSp delSp modSp add mod setBg">
        <pc:chgData name="Patricio Lamoza" userId="ccc054214ba10e06" providerId="LiveId" clId="{09656F40-6BFB-4719-A0D7-285328E99261}" dt="2019-06-27T03:44:40.052" v="2529" actId="27636"/>
        <pc:sldMkLst>
          <pc:docMk/>
          <pc:sldMk cId="2171637440" sldId="266"/>
        </pc:sldMkLst>
        <pc:spChg chg="mod">
          <ac:chgData name="Patricio Lamoza" userId="ccc054214ba10e06" providerId="LiveId" clId="{09656F40-6BFB-4719-A0D7-285328E99261}" dt="2019-06-27T02:42:31.930" v="1702" actId="26606"/>
          <ac:spMkLst>
            <pc:docMk/>
            <pc:sldMk cId="2171637440" sldId="266"/>
            <ac:spMk id="2" creationId="{BDC73CF0-610A-4F5F-9070-02ACD12FA441}"/>
          </ac:spMkLst>
        </pc:spChg>
        <pc:spChg chg="mod ord">
          <ac:chgData name="Patricio Lamoza" userId="ccc054214ba10e06" providerId="LiveId" clId="{09656F40-6BFB-4719-A0D7-285328E99261}" dt="2019-06-27T03:44:40.052" v="2529" actId="27636"/>
          <ac:spMkLst>
            <pc:docMk/>
            <pc:sldMk cId="2171637440" sldId="266"/>
            <ac:spMk id="3" creationId="{98DEDE7A-1ED3-4CDA-BCC7-8EA11C60F187}"/>
          </ac:spMkLst>
        </pc:spChg>
        <pc:picChg chg="add mod">
          <ac:chgData name="Patricio Lamoza" userId="ccc054214ba10e06" providerId="LiveId" clId="{09656F40-6BFB-4719-A0D7-285328E99261}" dt="2019-06-27T03:44:27.405" v="2525" actId="1076"/>
          <ac:picMkLst>
            <pc:docMk/>
            <pc:sldMk cId="2171637440" sldId="266"/>
            <ac:picMk id="5" creationId="{F648C8BA-9BA6-4CFF-808C-FCEBFBA7166B}"/>
          </ac:picMkLst>
        </pc:picChg>
        <pc:picChg chg="add del mod">
          <ac:chgData name="Patricio Lamoza" userId="ccc054214ba10e06" providerId="LiveId" clId="{09656F40-6BFB-4719-A0D7-285328E99261}" dt="2019-06-27T02:50:47.341" v="2111" actId="478"/>
          <ac:picMkLst>
            <pc:docMk/>
            <pc:sldMk cId="2171637440" sldId="266"/>
            <ac:picMk id="5122" creationId="{E8F8C953-0813-4474-9EEB-6AA0AB4C3CEA}"/>
          </ac:picMkLst>
        </pc:picChg>
        <pc:cxnChg chg="add del">
          <ac:chgData name="Patricio Lamoza" userId="ccc054214ba10e06" providerId="LiveId" clId="{09656F40-6BFB-4719-A0D7-285328E99261}" dt="2019-06-27T02:42:31.930" v="1702" actId="26606"/>
          <ac:cxnSpMkLst>
            <pc:docMk/>
            <pc:sldMk cId="2171637440" sldId="266"/>
            <ac:cxnSpMk id="71" creationId="{A7F400EE-A8A5-48AF-B4D6-291B52C6F0B0}"/>
          </ac:cxnSpMkLst>
        </pc:cxnChg>
      </pc:sldChg>
      <pc:sldChg chg="addSp modSp add">
        <pc:chgData name="Patricio Lamoza" userId="ccc054214ba10e06" providerId="LiveId" clId="{09656F40-6BFB-4719-A0D7-285328E99261}" dt="2019-06-27T03:09:32.401" v="2181" actId="1076"/>
        <pc:sldMkLst>
          <pc:docMk/>
          <pc:sldMk cId="4126462182" sldId="267"/>
        </pc:sldMkLst>
        <pc:spChg chg="mod">
          <ac:chgData name="Patricio Lamoza" userId="ccc054214ba10e06" providerId="LiveId" clId="{09656F40-6BFB-4719-A0D7-285328E99261}" dt="2019-06-27T02:42:50.430" v="1712" actId="20577"/>
          <ac:spMkLst>
            <pc:docMk/>
            <pc:sldMk cId="4126462182" sldId="267"/>
            <ac:spMk id="2" creationId="{D7B56C4C-9F4A-4A7D-B453-122D4D693711}"/>
          </ac:spMkLst>
        </pc:spChg>
        <pc:spChg chg="mod">
          <ac:chgData name="Patricio Lamoza" userId="ccc054214ba10e06" providerId="LiveId" clId="{09656F40-6BFB-4719-A0D7-285328E99261}" dt="2019-06-27T03:09:09.956" v="2178" actId="14100"/>
          <ac:spMkLst>
            <pc:docMk/>
            <pc:sldMk cId="4126462182" sldId="267"/>
            <ac:spMk id="3" creationId="{9018FBE7-8C79-46CE-98C2-D51C57841D7B}"/>
          </ac:spMkLst>
        </pc:spChg>
        <pc:picChg chg="add mod">
          <ac:chgData name="Patricio Lamoza" userId="ccc054214ba10e06" providerId="LiveId" clId="{09656F40-6BFB-4719-A0D7-285328E99261}" dt="2019-06-27T03:09:32.401" v="2181" actId="1076"/>
          <ac:picMkLst>
            <pc:docMk/>
            <pc:sldMk cId="4126462182" sldId="267"/>
            <ac:picMk id="9218" creationId="{C5FD4907-C453-4B6B-8864-C8420F11E370}"/>
          </ac:picMkLst>
        </pc:picChg>
      </pc:sldChg>
      <pc:sldChg chg="addSp delSp modSp add mod setBg">
        <pc:chgData name="Patricio Lamoza" userId="ccc054214ba10e06" providerId="LiveId" clId="{09656F40-6BFB-4719-A0D7-285328E99261}" dt="2019-06-27T17:32:51.569" v="2900" actId="404"/>
        <pc:sldMkLst>
          <pc:docMk/>
          <pc:sldMk cId="1593874406" sldId="268"/>
        </pc:sldMkLst>
        <pc:spChg chg="mod">
          <ac:chgData name="Patricio Lamoza" userId="ccc054214ba10e06" providerId="LiveId" clId="{09656F40-6BFB-4719-A0D7-285328E99261}" dt="2019-06-27T02:46:32.518" v="2031" actId="26606"/>
          <ac:spMkLst>
            <pc:docMk/>
            <pc:sldMk cId="1593874406" sldId="268"/>
            <ac:spMk id="2" creationId="{75E9FAF8-A738-45E5-94D4-D721E5026E05}"/>
          </ac:spMkLst>
        </pc:spChg>
        <pc:spChg chg="add del mod">
          <ac:chgData name="Patricio Lamoza" userId="ccc054214ba10e06" providerId="LiveId" clId="{09656F40-6BFB-4719-A0D7-285328E99261}" dt="2019-06-27T02:46:32.518" v="2031" actId="26606"/>
          <ac:spMkLst>
            <pc:docMk/>
            <pc:sldMk cId="1593874406" sldId="268"/>
            <ac:spMk id="3" creationId="{64E43085-BBB1-4734-AE8C-CBA70538585E}"/>
          </ac:spMkLst>
        </pc:spChg>
        <pc:spChg chg="add">
          <ac:chgData name="Patricio Lamoza" userId="ccc054214ba10e06" providerId="LiveId" clId="{09656F40-6BFB-4719-A0D7-285328E99261}" dt="2019-06-27T02:46:32.518" v="2031" actId="26606"/>
          <ac:spMkLst>
            <pc:docMk/>
            <pc:sldMk cId="1593874406" sldId="268"/>
            <ac:spMk id="6" creationId="{46C2E80F-49A6-4372-B103-219D417A55ED}"/>
          </ac:spMkLst>
        </pc:spChg>
        <pc:spChg chg="add del">
          <ac:chgData name="Patricio Lamoza" userId="ccc054214ba10e06" providerId="LiveId" clId="{09656F40-6BFB-4719-A0D7-285328E99261}" dt="2019-06-27T02:46:25.102" v="2030" actId="26606"/>
          <ac:spMkLst>
            <pc:docMk/>
            <pc:sldMk cId="1593874406" sldId="268"/>
            <ac:spMk id="10" creationId="{46C2E80F-49A6-4372-B103-219D417A55ED}"/>
          </ac:spMkLst>
        </pc:spChg>
        <pc:graphicFrameChg chg="add del">
          <ac:chgData name="Patricio Lamoza" userId="ccc054214ba10e06" providerId="LiveId" clId="{09656F40-6BFB-4719-A0D7-285328E99261}" dt="2019-06-27T02:46:25.102" v="2030" actId="26606"/>
          <ac:graphicFrameMkLst>
            <pc:docMk/>
            <pc:sldMk cId="1593874406" sldId="268"/>
            <ac:graphicFrameMk id="5" creationId="{B0E1088F-92FE-4905-91D2-3DBA75773FFE}"/>
          </ac:graphicFrameMkLst>
        </pc:graphicFrameChg>
        <pc:graphicFrameChg chg="add mod">
          <ac:chgData name="Patricio Lamoza" userId="ccc054214ba10e06" providerId="LiveId" clId="{09656F40-6BFB-4719-A0D7-285328E99261}" dt="2019-06-27T17:32:51.569" v="2900" actId="404"/>
          <ac:graphicFrameMkLst>
            <pc:docMk/>
            <pc:sldMk cId="1593874406" sldId="268"/>
            <ac:graphicFrameMk id="7" creationId="{B0E1088F-92FE-4905-91D2-3DBA75773FFE}"/>
          </ac:graphicFrameMkLst>
        </pc:graphicFrameChg>
      </pc:sldChg>
      <pc:sldChg chg="addSp modSp add">
        <pc:chgData name="Patricio Lamoza" userId="ccc054214ba10e06" providerId="LiveId" clId="{09656F40-6BFB-4719-A0D7-285328E99261}" dt="2019-06-27T03:45:11.069" v="2533" actId="27636"/>
        <pc:sldMkLst>
          <pc:docMk/>
          <pc:sldMk cId="1954801106" sldId="269"/>
        </pc:sldMkLst>
        <pc:spChg chg="mod">
          <ac:chgData name="Patricio Lamoza" userId="ccc054214ba10e06" providerId="LiveId" clId="{09656F40-6BFB-4719-A0D7-285328E99261}" dt="2019-06-27T03:45:11.069" v="2533" actId="27636"/>
          <ac:spMkLst>
            <pc:docMk/>
            <pc:sldMk cId="1954801106" sldId="269"/>
            <ac:spMk id="3" creationId="{98DEDE7A-1ED3-4CDA-BCC7-8EA11C60F187}"/>
          </ac:spMkLst>
        </pc:spChg>
        <pc:picChg chg="mod">
          <ac:chgData name="Patricio Lamoza" userId="ccc054214ba10e06" providerId="LiveId" clId="{09656F40-6BFB-4719-A0D7-285328E99261}" dt="2019-06-27T02:52:36.708" v="2134" actId="1076"/>
          <ac:picMkLst>
            <pc:docMk/>
            <pc:sldMk cId="1954801106" sldId="269"/>
            <ac:picMk id="5122" creationId="{E8F8C953-0813-4474-9EEB-6AA0AB4C3CEA}"/>
          </ac:picMkLst>
        </pc:picChg>
        <pc:picChg chg="add mod">
          <ac:chgData name="Patricio Lamoza" userId="ccc054214ba10e06" providerId="LiveId" clId="{09656F40-6BFB-4719-A0D7-285328E99261}" dt="2019-06-27T02:52:23.642" v="2133" actId="14100"/>
          <ac:picMkLst>
            <pc:docMk/>
            <pc:sldMk cId="1954801106" sldId="269"/>
            <ac:picMk id="6146" creationId="{05A26052-E6DB-41FA-AAF7-51C079E3B633}"/>
          </ac:picMkLst>
        </pc:picChg>
      </pc:sldChg>
      <pc:sldChg chg="addSp delSp modSp add modAnim">
        <pc:chgData name="Patricio Lamoza" userId="ccc054214ba10e06" providerId="LiveId" clId="{09656F40-6BFB-4719-A0D7-285328E99261}" dt="2019-06-27T03:50:44.019" v="2580"/>
        <pc:sldMkLst>
          <pc:docMk/>
          <pc:sldMk cId="3070751921" sldId="270"/>
        </pc:sldMkLst>
        <pc:spChg chg="mod">
          <ac:chgData name="Patricio Lamoza" userId="ccc054214ba10e06" providerId="LiveId" clId="{09656F40-6BFB-4719-A0D7-285328E99261}" dt="2019-06-27T03:01:44.904" v="2157" actId="1076"/>
          <ac:spMkLst>
            <pc:docMk/>
            <pc:sldMk cId="3070751921" sldId="270"/>
            <ac:spMk id="2" creationId="{E2AA7DB5-C3F4-4155-ABC2-8850DF2673F2}"/>
          </ac:spMkLst>
        </pc:spChg>
        <pc:spChg chg="del mod">
          <ac:chgData name="Patricio Lamoza" userId="ccc054214ba10e06" providerId="LiveId" clId="{09656F40-6BFB-4719-A0D7-285328E99261}" dt="2019-06-27T03:01:04.636" v="2145"/>
          <ac:spMkLst>
            <pc:docMk/>
            <pc:sldMk cId="3070751921" sldId="270"/>
            <ac:spMk id="3" creationId="{B2244D5F-47B3-4D29-92D6-3C6251C4E1F5}"/>
          </ac:spMkLst>
        </pc:spChg>
        <pc:picChg chg="add mod ord">
          <ac:chgData name="Patricio Lamoza" userId="ccc054214ba10e06" providerId="LiveId" clId="{09656F40-6BFB-4719-A0D7-285328E99261}" dt="2019-06-27T03:14:49.180" v="2236"/>
          <ac:picMkLst>
            <pc:docMk/>
            <pc:sldMk cId="3070751921" sldId="270"/>
            <ac:picMk id="4" creationId="{B8FCF819-68D3-451C-98AF-201234E23322}"/>
          </ac:picMkLst>
        </pc:picChg>
        <pc:picChg chg="add mod">
          <ac:chgData name="Patricio Lamoza" userId="ccc054214ba10e06" providerId="LiveId" clId="{09656F40-6BFB-4719-A0D7-285328E99261}" dt="2019-06-27T03:03:55.955" v="2165" actId="1076"/>
          <ac:picMkLst>
            <pc:docMk/>
            <pc:sldMk cId="3070751921" sldId="270"/>
            <ac:picMk id="6" creationId="{EBEA0BAB-8514-4217-9D88-866989562847}"/>
          </ac:picMkLst>
        </pc:picChg>
        <pc:picChg chg="add mod">
          <ac:chgData name="Patricio Lamoza" userId="ccc054214ba10e06" providerId="LiveId" clId="{09656F40-6BFB-4719-A0D7-285328E99261}" dt="2019-06-27T03:04:55.106" v="2169" actId="1076"/>
          <ac:picMkLst>
            <pc:docMk/>
            <pc:sldMk cId="3070751921" sldId="270"/>
            <ac:picMk id="7" creationId="{810FF78C-3BC7-420D-9F13-065608E97BC7}"/>
          </ac:picMkLst>
        </pc:picChg>
        <pc:picChg chg="add del mod">
          <ac:chgData name="Patricio Lamoza" userId="ccc054214ba10e06" providerId="LiveId" clId="{09656F40-6BFB-4719-A0D7-285328E99261}" dt="2019-06-27T03:50:44.019" v="2580"/>
          <ac:picMkLst>
            <pc:docMk/>
            <pc:sldMk cId="3070751921" sldId="270"/>
            <ac:picMk id="8" creationId="{A13FDFCA-6670-4756-B695-EEA04FAA778D}"/>
          </ac:picMkLst>
        </pc:picChg>
        <pc:picChg chg="add mod">
          <ac:chgData name="Patricio Lamoza" userId="ccc054214ba10e06" providerId="LiveId" clId="{09656F40-6BFB-4719-A0D7-285328E99261}" dt="2019-06-27T03:03:47.698" v="2164" actId="1076"/>
          <ac:picMkLst>
            <pc:docMk/>
            <pc:sldMk cId="3070751921" sldId="270"/>
            <ac:picMk id="8194" creationId="{91595FB5-9765-4E9E-9B8E-6668B7DCFDF3}"/>
          </ac:picMkLst>
        </pc:picChg>
      </pc:sldChg>
      <pc:sldChg chg="addSp delSp modSp add">
        <pc:chgData name="Patricio Lamoza" userId="ccc054214ba10e06" providerId="LiveId" clId="{09656F40-6BFB-4719-A0D7-285328E99261}" dt="2019-06-27T03:40:46.754" v="2459" actId="20577"/>
        <pc:sldMkLst>
          <pc:docMk/>
          <pc:sldMk cId="547195762" sldId="271"/>
        </pc:sldMkLst>
        <pc:spChg chg="mod">
          <ac:chgData name="Patricio Lamoza" userId="ccc054214ba10e06" providerId="LiveId" clId="{09656F40-6BFB-4719-A0D7-285328E99261}" dt="2019-06-27T03:26:46.007" v="2334" actId="20577"/>
          <ac:spMkLst>
            <pc:docMk/>
            <pc:sldMk cId="547195762" sldId="271"/>
            <ac:spMk id="2" creationId="{0F3BE917-735A-4937-A768-E208A2A2DC5F}"/>
          </ac:spMkLst>
        </pc:spChg>
        <pc:spChg chg="del">
          <ac:chgData name="Patricio Lamoza" userId="ccc054214ba10e06" providerId="LiveId" clId="{09656F40-6BFB-4719-A0D7-285328E99261}" dt="2019-06-27T03:25:37.070" v="2318"/>
          <ac:spMkLst>
            <pc:docMk/>
            <pc:sldMk cId="547195762" sldId="271"/>
            <ac:spMk id="3" creationId="{4DAF7827-98E4-4372-B496-1777C6820B86}"/>
          </ac:spMkLst>
        </pc:spChg>
        <pc:spChg chg="add mod">
          <ac:chgData name="Patricio Lamoza" userId="ccc054214ba10e06" providerId="LiveId" clId="{09656F40-6BFB-4719-A0D7-285328E99261}" dt="2019-06-27T03:40:46.754" v="2459" actId="20577"/>
          <ac:spMkLst>
            <pc:docMk/>
            <pc:sldMk cId="547195762" sldId="271"/>
            <ac:spMk id="6" creationId="{5C4A0838-3E8E-4571-9230-ED147A1B4F66}"/>
          </ac:spMkLst>
        </pc:spChg>
        <pc:spChg chg="add del mod">
          <ac:chgData name="Patricio Lamoza" userId="ccc054214ba10e06" providerId="LiveId" clId="{09656F40-6BFB-4719-A0D7-285328E99261}" dt="2019-06-27T03:36:11.562" v="2418" actId="478"/>
          <ac:spMkLst>
            <pc:docMk/>
            <pc:sldMk cId="547195762" sldId="271"/>
            <ac:spMk id="7" creationId="{5BF24E05-A4E6-4245-826F-02A1AF6A935C}"/>
          </ac:spMkLst>
        </pc:spChg>
        <pc:picChg chg="add del">
          <ac:chgData name="Patricio Lamoza" userId="ccc054214ba10e06" providerId="LiveId" clId="{09656F40-6BFB-4719-A0D7-285328E99261}" dt="2019-06-27T03:26:25.027" v="2319" actId="478"/>
          <ac:picMkLst>
            <pc:docMk/>
            <pc:sldMk cId="547195762" sldId="271"/>
            <ac:picMk id="4" creationId="{2CB5D2A1-2585-4F86-921F-30D63DDB474C}"/>
          </ac:picMkLst>
        </pc:picChg>
        <pc:picChg chg="add mod">
          <ac:chgData name="Patricio Lamoza" userId="ccc054214ba10e06" providerId="LiveId" clId="{09656F40-6BFB-4719-A0D7-285328E99261}" dt="2019-06-27T03:40:22.898" v="2451" actId="1076"/>
          <ac:picMkLst>
            <pc:docMk/>
            <pc:sldMk cId="547195762" sldId="271"/>
            <ac:picMk id="8" creationId="{398F1138-9D34-44C6-A5B3-26F32248CFD8}"/>
          </ac:picMkLst>
        </pc:picChg>
        <pc:picChg chg="add del mod">
          <ac:chgData name="Patricio Lamoza" userId="ccc054214ba10e06" providerId="LiveId" clId="{09656F40-6BFB-4719-A0D7-285328E99261}" dt="2019-06-27T03:40:14.335" v="2449" actId="478"/>
          <ac:picMkLst>
            <pc:docMk/>
            <pc:sldMk cId="547195762" sldId="271"/>
            <ac:picMk id="9" creationId="{886FB37F-CAAC-44AF-8E08-6D9127A0FD12}"/>
          </ac:picMkLst>
        </pc:picChg>
        <pc:picChg chg="add del mod">
          <ac:chgData name="Patricio Lamoza" userId="ccc054214ba10e06" providerId="LiveId" clId="{09656F40-6BFB-4719-A0D7-285328E99261}" dt="2019-06-27T03:36:08.412" v="2417" actId="478"/>
          <ac:picMkLst>
            <pc:docMk/>
            <pc:sldMk cId="547195762" sldId="271"/>
            <ac:picMk id="10242" creationId="{5ACA17DE-0A89-4D96-AB12-F44ABF5A63D9}"/>
          </ac:picMkLst>
        </pc:picChg>
      </pc:sldChg>
      <pc:sldChg chg="add del">
        <pc:chgData name="Patricio Lamoza" userId="ccc054214ba10e06" providerId="LiveId" clId="{09656F40-6BFB-4719-A0D7-285328E99261}" dt="2019-06-27T03:34:32.129" v="2385"/>
        <pc:sldMkLst>
          <pc:docMk/>
          <pc:sldMk cId="2120099114" sldId="272"/>
        </pc:sldMkLst>
      </pc:sldChg>
      <pc:sldChg chg="addSp delSp modSp add">
        <pc:chgData name="Patricio Lamoza" userId="ccc054214ba10e06" providerId="LiveId" clId="{09656F40-6BFB-4719-A0D7-285328E99261}" dt="2019-06-27T03:35:53.791" v="2416" actId="12"/>
        <pc:sldMkLst>
          <pc:docMk/>
          <pc:sldMk cId="2459489697" sldId="272"/>
        </pc:sldMkLst>
        <pc:spChg chg="add mod">
          <ac:chgData name="Patricio Lamoza" userId="ccc054214ba10e06" providerId="LiveId" clId="{09656F40-6BFB-4719-A0D7-285328E99261}" dt="2019-06-27T03:35:53.791" v="2416" actId="12"/>
          <ac:spMkLst>
            <pc:docMk/>
            <pc:sldMk cId="2459489697" sldId="272"/>
            <ac:spMk id="4" creationId="{71B3DEA5-D9B8-4A51-9A60-8135081D74D6}"/>
          </ac:spMkLst>
        </pc:spChg>
        <pc:spChg chg="del">
          <ac:chgData name="Patricio Lamoza" userId="ccc054214ba10e06" providerId="LiveId" clId="{09656F40-6BFB-4719-A0D7-285328E99261}" dt="2019-06-27T03:34:42.618" v="2387" actId="478"/>
          <ac:spMkLst>
            <pc:docMk/>
            <pc:sldMk cId="2459489697" sldId="272"/>
            <ac:spMk id="6" creationId="{5C4A0838-3E8E-4571-9230-ED147A1B4F66}"/>
          </ac:spMkLst>
        </pc:spChg>
        <pc:picChg chg="del">
          <ac:chgData name="Patricio Lamoza" userId="ccc054214ba10e06" providerId="LiveId" clId="{09656F40-6BFB-4719-A0D7-285328E99261}" dt="2019-06-27T03:34:47.134" v="2388" actId="478"/>
          <ac:picMkLst>
            <pc:docMk/>
            <pc:sldMk cId="2459489697" sldId="272"/>
            <ac:picMk id="8" creationId="{398F1138-9D34-44C6-A5B3-26F32248CFD8}"/>
          </ac:picMkLst>
        </pc:picChg>
      </pc:sldChg>
      <pc:sldChg chg="addSp delSp modSp add">
        <pc:chgData name="Patricio Lamoza" userId="ccc054214ba10e06" providerId="LiveId" clId="{09656F40-6BFB-4719-A0D7-285328E99261}" dt="2019-06-27T03:42:25.633" v="2503" actId="14100"/>
        <pc:sldMkLst>
          <pc:docMk/>
          <pc:sldMk cId="237751132" sldId="273"/>
        </pc:sldMkLst>
        <pc:spChg chg="add del mod">
          <ac:chgData name="Patricio Lamoza" userId="ccc054214ba10e06" providerId="LiveId" clId="{09656F40-6BFB-4719-A0D7-285328E99261}" dt="2019-06-27T03:41:01.837" v="2461" actId="478"/>
          <ac:spMkLst>
            <pc:docMk/>
            <pc:sldMk cId="237751132" sldId="273"/>
            <ac:spMk id="4" creationId="{B24CC9C6-5782-4116-90CA-7A3FD270F21F}"/>
          </ac:spMkLst>
        </pc:spChg>
        <pc:spChg chg="add mod">
          <ac:chgData name="Patricio Lamoza" userId="ccc054214ba10e06" providerId="LiveId" clId="{09656F40-6BFB-4719-A0D7-285328E99261}" dt="2019-06-27T03:42:25.633" v="2503" actId="14100"/>
          <ac:spMkLst>
            <pc:docMk/>
            <pc:sldMk cId="237751132" sldId="273"/>
            <ac:spMk id="5" creationId="{176029C8-1414-48F4-BFB7-D3983101B884}"/>
          </ac:spMkLst>
        </pc:spChg>
        <pc:spChg chg="del">
          <ac:chgData name="Patricio Lamoza" userId="ccc054214ba10e06" providerId="LiveId" clId="{09656F40-6BFB-4719-A0D7-285328E99261}" dt="2019-06-27T03:40:58.980" v="2460" actId="478"/>
          <ac:spMkLst>
            <pc:docMk/>
            <pc:sldMk cId="237751132" sldId="273"/>
            <ac:spMk id="6" creationId="{5C4A0838-3E8E-4571-9230-ED147A1B4F66}"/>
          </ac:spMkLst>
        </pc:spChg>
        <pc:picChg chg="del">
          <ac:chgData name="Patricio Lamoza" userId="ccc054214ba10e06" providerId="LiveId" clId="{09656F40-6BFB-4719-A0D7-285328E99261}" dt="2019-06-27T03:41:03.627" v="2462" actId="478"/>
          <ac:picMkLst>
            <pc:docMk/>
            <pc:sldMk cId="237751132" sldId="273"/>
            <ac:picMk id="8" creationId="{398F1138-9D34-44C6-A5B3-26F32248CFD8}"/>
          </ac:picMkLst>
        </pc:picChg>
        <pc:picChg chg="mod">
          <ac:chgData name="Patricio Lamoza" userId="ccc054214ba10e06" providerId="LiveId" clId="{09656F40-6BFB-4719-A0D7-285328E99261}" dt="2019-06-27T03:41:14.522" v="2464" actId="14100"/>
          <ac:picMkLst>
            <pc:docMk/>
            <pc:sldMk cId="237751132" sldId="273"/>
            <ac:picMk id="9" creationId="{886FB37F-CAAC-44AF-8E08-6D9127A0FD12}"/>
          </ac:picMkLst>
        </pc:picChg>
      </pc:sldChg>
      <pc:sldChg chg="addSp delSp modSp add">
        <pc:chgData name="Patricio Lamoza" userId="ccc054214ba10e06" providerId="LiveId" clId="{09656F40-6BFB-4719-A0D7-285328E99261}" dt="2019-06-27T03:51:05.569" v="2584" actId="1076"/>
        <pc:sldMkLst>
          <pc:docMk/>
          <pc:sldMk cId="737662937" sldId="274"/>
        </pc:sldMkLst>
        <pc:spChg chg="del">
          <ac:chgData name="Patricio Lamoza" userId="ccc054214ba10e06" providerId="LiveId" clId="{09656F40-6BFB-4719-A0D7-285328E99261}" dt="2019-06-27T03:50:53.915" v="2581"/>
          <ac:spMkLst>
            <pc:docMk/>
            <pc:sldMk cId="737662937" sldId="274"/>
            <ac:spMk id="3" creationId="{936688C8-7B61-43AD-818E-BFE73CC1C639}"/>
          </ac:spMkLst>
        </pc:spChg>
        <pc:picChg chg="add mod">
          <ac:chgData name="Patricio Lamoza" userId="ccc054214ba10e06" providerId="LiveId" clId="{09656F40-6BFB-4719-A0D7-285328E99261}" dt="2019-06-27T03:51:05.569" v="2584" actId="1076"/>
          <ac:picMkLst>
            <pc:docMk/>
            <pc:sldMk cId="737662937" sldId="274"/>
            <ac:picMk id="4" creationId="{23EE184F-CFF9-4669-A036-CC8D3C072A28}"/>
          </ac:picMkLst>
        </pc:picChg>
      </pc:sldChg>
      <pc:sldChg chg="addSp delSp modSp add ord modAnim">
        <pc:chgData name="Patricio Lamoza" userId="ccc054214ba10e06" providerId="LiveId" clId="{09656F40-6BFB-4719-A0D7-285328E99261}" dt="2019-06-27T17:30:47.815" v="2849" actId="14100"/>
        <pc:sldMkLst>
          <pc:docMk/>
          <pc:sldMk cId="1856895649" sldId="275"/>
        </pc:sldMkLst>
        <pc:spChg chg="mod">
          <ac:chgData name="Patricio Lamoza" userId="ccc054214ba10e06" providerId="LiveId" clId="{09656F40-6BFB-4719-A0D7-285328E99261}" dt="2019-06-27T17:30:14.498" v="2846" actId="121"/>
          <ac:spMkLst>
            <pc:docMk/>
            <pc:sldMk cId="1856895649" sldId="275"/>
            <ac:spMk id="3" creationId="{1CF30657-5918-44FA-A571-F1B6204E4EA7}"/>
          </ac:spMkLst>
        </pc:spChg>
        <pc:spChg chg="mod">
          <ac:chgData name="Patricio Lamoza" userId="ccc054214ba10e06" providerId="LiveId" clId="{09656F40-6BFB-4719-A0D7-285328E99261}" dt="2019-06-27T17:26:56.964" v="2778" actId="27636"/>
          <ac:spMkLst>
            <pc:docMk/>
            <pc:sldMk cId="1856895649" sldId="275"/>
            <ac:spMk id="7" creationId="{370926CA-CD9E-44EF-99CF-74D393A3E2D7}"/>
          </ac:spMkLst>
        </pc:spChg>
        <pc:spChg chg="mod">
          <ac:chgData name="Patricio Lamoza" userId="ccc054214ba10e06" providerId="LiveId" clId="{09656F40-6BFB-4719-A0D7-285328E99261}" dt="2019-06-27T17:30:47.815" v="2849" actId="14100"/>
          <ac:spMkLst>
            <pc:docMk/>
            <pc:sldMk cId="1856895649" sldId="275"/>
            <ac:spMk id="10" creationId="{269E61DE-7E37-4635-A329-38787B52FC0C}"/>
          </ac:spMkLst>
        </pc:spChg>
        <pc:picChg chg="del">
          <ac:chgData name="Patricio Lamoza" userId="ccc054214ba10e06" providerId="LiveId" clId="{09656F40-6BFB-4719-A0D7-285328E99261}" dt="2019-06-27T17:26:30.818" v="2770" actId="478"/>
          <ac:picMkLst>
            <pc:docMk/>
            <pc:sldMk cId="1856895649" sldId="275"/>
            <ac:picMk id="6" creationId="{6BBD43A9-2E10-48E4-9CA4-2D6E19F2A8AC}"/>
          </ac:picMkLst>
        </pc:picChg>
        <pc:picChg chg="add mod">
          <ac:chgData name="Patricio Lamoza" userId="ccc054214ba10e06" providerId="LiveId" clId="{09656F40-6BFB-4719-A0D7-285328E99261}" dt="2019-06-27T17:29:34.093" v="2784" actId="1076"/>
          <ac:picMkLst>
            <pc:docMk/>
            <pc:sldMk cId="1856895649" sldId="275"/>
            <ac:picMk id="1026" creationId="{76F6367C-F971-4656-9693-D37A053435F1}"/>
          </ac:picMkLst>
        </pc:picChg>
      </pc:sldChg>
      <pc:sldMasterChg chg="modSp setBg">
        <pc:chgData name="Patricio Lamoza" userId="ccc054214ba10e06" providerId="LiveId" clId="{09656F40-6BFB-4719-A0D7-285328E99261}" dt="2019-06-27T03:15:29.539" v="2246"/>
        <pc:sldMasterMkLst>
          <pc:docMk/>
          <pc:sldMasterMk cId="2524786455" sldId="2147483648"/>
        </pc:sldMasterMkLst>
        <pc:spChg chg="mod">
          <ac:chgData name="Patricio Lamoza" userId="ccc054214ba10e06" providerId="LiveId" clId="{09656F40-6BFB-4719-A0D7-285328E99261}" dt="2019-06-27T02:16:00.208" v="698" actId="207"/>
          <ac:spMkLst>
            <pc:docMk/>
            <pc:sldMasterMk cId="2524786455" sldId="2147483648"/>
            <ac:spMk id="2" creationId="{BA542E66-D697-48F9-9613-2F7029BF1CC9}"/>
          </ac:spMkLst>
        </pc:spChg>
        <pc:picChg chg="mod">
          <ac:chgData name="Patricio Lamoza" userId="ccc054214ba10e06" providerId="LiveId" clId="{09656F40-6BFB-4719-A0D7-285328E99261}" dt="2019-06-27T02:19:49.236" v="706"/>
          <ac:picMkLst>
            <pc:docMk/>
            <pc:sldMasterMk cId="2524786455" sldId="2147483648"/>
            <ac:picMk id="8" creationId="{1A54B02D-4387-44CB-9995-CF8120574B04}"/>
          </ac:picMkLst>
        </pc:picChg>
        <pc:picChg chg="mod">
          <ac:chgData name="Patricio Lamoza" userId="ccc054214ba10e06" providerId="LiveId" clId="{09656F40-6BFB-4719-A0D7-285328E99261}" dt="2019-06-27T02:19:37.644" v="705"/>
          <ac:picMkLst>
            <pc:docMk/>
            <pc:sldMasterMk cId="2524786455" sldId="2147483648"/>
            <ac:picMk id="9" creationId="{E914A506-636A-4017-8EE1-8D8074344A2C}"/>
          </ac:picMkLst>
        </pc:picChg>
      </pc:sldMaster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6.png"/><Relationship Id="rId4" Type="http://schemas.openxmlformats.org/officeDocument/2006/relationships/image" Target="../media/image27.svg"/><Relationship Id="rId9" Type="http://schemas.openxmlformats.org/officeDocument/2006/relationships/image" Target="../media/image2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DD11F2-CA05-4BC7-8788-C5F073513926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9F386833-B9F7-4040-ADA5-19BC99BECA6E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CL" sz="2800" b="1" dirty="0">
              <a:solidFill>
                <a:schemeClr val="bg1"/>
              </a:solidFill>
            </a:rPr>
            <a:t>Beneficios</a:t>
          </a:r>
        </a:p>
      </dgm:t>
    </dgm:pt>
    <dgm:pt modelId="{47E80BA9-45C5-4B68-973C-3D92BB9F804F}" type="parTrans" cxnId="{9B3A444D-0604-49B2-A616-C36E565B948F}">
      <dgm:prSet/>
      <dgm:spPr/>
      <dgm:t>
        <a:bodyPr/>
        <a:lstStyle/>
        <a:p>
          <a:endParaRPr lang="es-CL"/>
        </a:p>
      </dgm:t>
    </dgm:pt>
    <dgm:pt modelId="{64E0E672-3650-4B32-B27A-37BAD1061D5F}" type="sibTrans" cxnId="{9B3A444D-0604-49B2-A616-C36E565B948F}">
      <dgm:prSet/>
      <dgm:spPr/>
      <dgm:t>
        <a:bodyPr/>
        <a:lstStyle/>
        <a:p>
          <a:endParaRPr lang="es-CL"/>
        </a:p>
      </dgm:t>
    </dgm:pt>
    <dgm:pt modelId="{E15EF677-B27D-46CF-8DC4-4A5FC236BD4F}">
      <dgm:prSet/>
      <dgm:spPr/>
      <dgm:t>
        <a:bodyPr/>
        <a:lstStyle/>
        <a:p>
          <a:r>
            <a:rPr lang="es-CL" dirty="0"/>
            <a:t>Menos Gasto del Bolsillo al paciente</a:t>
          </a:r>
        </a:p>
      </dgm:t>
    </dgm:pt>
    <dgm:pt modelId="{DF48AD9F-EFD2-49C0-BDCD-4CFD47241D54}" type="parTrans" cxnId="{65F77014-F4CB-4669-A579-BB4BE8AE9965}">
      <dgm:prSet/>
      <dgm:spPr/>
      <dgm:t>
        <a:bodyPr/>
        <a:lstStyle/>
        <a:p>
          <a:endParaRPr lang="es-CL"/>
        </a:p>
      </dgm:t>
    </dgm:pt>
    <dgm:pt modelId="{6A73B626-B2F6-45A0-A7F5-30217B990C2F}" type="sibTrans" cxnId="{65F77014-F4CB-4669-A579-BB4BE8AE9965}">
      <dgm:prSet/>
      <dgm:spPr/>
      <dgm:t>
        <a:bodyPr/>
        <a:lstStyle/>
        <a:p>
          <a:endParaRPr lang="es-CL"/>
        </a:p>
      </dgm:t>
    </dgm:pt>
    <dgm:pt modelId="{AA4DC2E6-9397-467D-BC16-C2EFD1C6F104}">
      <dgm:prSet/>
      <dgm:spPr/>
      <dgm:t>
        <a:bodyPr/>
        <a:lstStyle/>
        <a:p>
          <a:r>
            <a:rPr lang="es-CL" dirty="0"/>
            <a:t>Mejor Calidad de Vida</a:t>
          </a:r>
        </a:p>
      </dgm:t>
    </dgm:pt>
    <dgm:pt modelId="{C4D5C96B-3214-4AF8-BDE6-AAA1EEAD1A70}" type="parTrans" cxnId="{4654FF7B-C1F2-4E90-BAAF-01E669CD64DE}">
      <dgm:prSet/>
      <dgm:spPr/>
      <dgm:t>
        <a:bodyPr/>
        <a:lstStyle/>
        <a:p>
          <a:endParaRPr lang="es-CL"/>
        </a:p>
      </dgm:t>
    </dgm:pt>
    <dgm:pt modelId="{383E771D-A364-4508-B462-1463A26638A8}" type="sibTrans" cxnId="{4654FF7B-C1F2-4E90-BAAF-01E669CD64DE}">
      <dgm:prSet/>
      <dgm:spPr/>
      <dgm:t>
        <a:bodyPr/>
        <a:lstStyle/>
        <a:p>
          <a:endParaRPr lang="es-CL"/>
        </a:p>
      </dgm:t>
    </dgm:pt>
    <dgm:pt modelId="{788E83BA-D6DC-42A4-9973-2CA84AB4538C}">
      <dgm:prSet/>
      <dgm:spPr/>
      <dgm:t>
        <a:bodyPr/>
        <a:lstStyle/>
        <a:p>
          <a:r>
            <a:rPr lang="es-CL" dirty="0"/>
            <a:t>Mejor Expectativa de Vida</a:t>
          </a:r>
        </a:p>
      </dgm:t>
    </dgm:pt>
    <dgm:pt modelId="{AD23FDEC-57EA-43BA-B712-4F3F33DDC1C8}" type="parTrans" cxnId="{68545842-C629-4FBB-9B89-E63F6F370140}">
      <dgm:prSet/>
      <dgm:spPr/>
      <dgm:t>
        <a:bodyPr/>
        <a:lstStyle/>
        <a:p>
          <a:endParaRPr lang="es-CL"/>
        </a:p>
      </dgm:t>
    </dgm:pt>
    <dgm:pt modelId="{D682AB61-E27E-46D2-8612-46BDD06A24D9}" type="sibTrans" cxnId="{68545842-C629-4FBB-9B89-E63F6F370140}">
      <dgm:prSet/>
      <dgm:spPr/>
      <dgm:t>
        <a:bodyPr/>
        <a:lstStyle/>
        <a:p>
          <a:endParaRPr lang="es-CL"/>
        </a:p>
      </dgm:t>
    </dgm:pt>
    <dgm:pt modelId="{0FF18250-40E0-43E2-80B6-DFA01D820DE9}">
      <dgm:prSet/>
      <dgm:spPr/>
      <dgm:t>
        <a:bodyPr/>
        <a:lstStyle/>
        <a:p>
          <a:r>
            <a:rPr lang="es-CL" dirty="0"/>
            <a:t>Ahorro al Sistema</a:t>
          </a:r>
        </a:p>
      </dgm:t>
    </dgm:pt>
    <dgm:pt modelId="{B63F5936-D974-4476-834F-1A84FDDDA9A3}" type="parTrans" cxnId="{9696ED21-DCA5-40A1-8D7E-019D2A59A548}">
      <dgm:prSet/>
      <dgm:spPr/>
      <dgm:t>
        <a:bodyPr/>
        <a:lstStyle/>
        <a:p>
          <a:endParaRPr lang="es-CL"/>
        </a:p>
      </dgm:t>
    </dgm:pt>
    <dgm:pt modelId="{C6A744B3-53DD-4292-A382-560D1ECC2EDC}" type="sibTrans" cxnId="{9696ED21-DCA5-40A1-8D7E-019D2A59A548}">
      <dgm:prSet/>
      <dgm:spPr/>
      <dgm:t>
        <a:bodyPr/>
        <a:lstStyle/>
        <a:p>
          <a:endParaRPr lang="es-CL"/>
        </a:p>
      </dgm:t>
    </dgm:pt>
    <dgm:pt modelId="{0D78867D-2E12-4EE6-B68A-167460BDC89A}" type="pres">
      <dgm:prSet presAssocID="{5EDD11F2-CA05-4BC7-8788-C5F07351392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71FFDC92-C040-4C71-BB14-5049C2A22B25}" type="pres">
      <dgm:prSet presAssocID="{5EDD11F2-CA05-4BC7-8788-C5F073513926}" presName="matrix" presStyleCnt="0"/>
      <dgm:spPr/>
    </dgm:pt>
    <dgm:pt modelId="{7D0341E1-9ADB-49DA-8137-176698AB67B3}" type="pres">
      <dgm:prSet presAssocID="{5EDD11F2-CA05-4BC7-8788-C5F073513926}" presName="tile1" presStyleLbl="node1" presStyleIdx="0" presStyleCnt="4"/>
      <dgm:spPr/>
      <dgm:t>
        <a:bodyPr/>
        <a:lstStyle/>
        <a:p>
          <a:endParaRPr lang="es-CL"/>
        </a:p>
      </dgm:t>
    </dgm:pt>
    <dgm:pt modelId="{94F8C2D8-A16C-45FA-A8F8-C682B696DE93}" type="pres">
      <dgm:prSet presAssocID="{5EDD11F2-CA05-4BC7-8788-C5F07351392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6E5C1EA-1799-499B-8560-251D9345BD1F}" type="pres">
      <dgm:prSet presAssocID="{5EDD11F2-CA05-4BC7-8788-C5F073513926}" presName="tile2" presStyleLbl="node1" presStyleIdx="1" presStyleCnt="4"/>
      <dgm:spPr/>
      <dgm:t>
        <a:bodyPr/>
        <a:lstStyle/>
        <a:p>
          <a:endParaRPr lang="es-CL"/>
        </a:p>
      </dgm:t>
    </dgm:pt>
    <dgm:pt modelId="{C571A04C-1756-4283-9B90-8527AC50BE90}" type="pres">
      <dgm:prSet presAssocID="{5EDD11F2-CA05-4BC7-8788-C5F07351392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4C2FEC4-7219-4262-9491-3E39334B4175}" type="pres">
      <dgm:prSet presAssocID="{5EDD11F2-CA05-4BC7-8788-C5F073513926}" presName="tile3" presStyleLbl="node1" presStyleIdx="2" presStyleCnt="4"/>
      <dgm:spPr/>
      <dgm:t>
        <a:bodyPr/>
        <a:lstStyle/>
        <a:p>
          <a:endParaRPr lang="es-CL"/>
        </a:p>
      </dgm:t>
    </dgm:pt>
    <dgm:pt modelId="{5F92AA5C-6397-44C1-8F12-BF34FBA55EF1}" type="pres">
      <dgm:prSet presAssocID="{5EDD11F2-CA05-4BC7-8788-C5F07351392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6BE03A-3393-4608-8630-B3F5E9C24840}" type="pres">
      <dgm:prSet presAssocID="{5EDD11F2-CA05-4BC7-8788-C5F073513926}" presName="tile4" presStyleLbl="node1" presStyleIdx="3" presStyleCnt="4"/>
      <dgm:spPr/>
      <dgm:t>
        <a:bodyPr/>
        <a:lstStyle/>
        <a:p>
          <a:endParaRPr lang="es-CL"/>
        </a:p>
      </dgm:t>
    </dgm:pt>
    <dgm:pt modelId="{8B492978-B5D1-4BF5-93AF-317A65B0D45A}" type="pres">
      <dgm:prSet presAssocID="{5EDD11F2-CA05-4BC7-8788-C5F07351392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0CC0936-4805-49E6-BE65-63085F5A90EE}" type="pres">
      <dgm:prSet presAssocID="{5EDD11F2-CA05-4BC7-8788-C5F073513926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CL"/>
        </a:p>
      </dgm:t>
    </dgm:pt>
  </dgm:ptLst>
  <dgm:cxnLst>
    <dgm:cxn modelId="{0973A29B-D317-44AC-B1A4-49A568B3CD34}" type="presOf" srcId="{788E83BA-D6DC-42A4-9973-2CA84AB4538C}" destId="{94F8C2D8-A16C-45FA-A8F8-C682B696DE93}" srcOrd="1" destOrd="0" presId="urn:microsoft.com/office/officeart/2005/8/layout/matrix1"/>
    <dgm:cxn modelId="{9B3A444D-0604-49B2-A616-C36E565B948F}" srcId="{5EDD11F2-CA05-4BC7-8788-C5F073513926}" destId="{9F386833-B9F7-4040-ADA5-19BC99BECA6E}" srcOrd="0" destOrd="0" parTransId="{47E80BA9-45C5-4B68-973C-3D92BB9F804F}" sibTransId="{64E0E672-3650-4B32-B27A-37BAD1061D5F}"/>
    <dgm:cxn modelId="{AFBD3E87-6BBC-498E-90C3-1EE3E5914B79}" type="presOf" srcId="{AA4DC2E6-9397-467D-BC16-C2EFD1C6F104}" destId="{54C2FEC4-7219-4262-9491-3E39334B4175}" srcOrd="0" destOrd="0" presId="urn:microsoft.com/office/officeart/2005/8/layout/matrix1"/>
    <dgm:cxn modelId="{24540A9E-FAFF-4DE3-A2A0-D3663500BAD4}" type="presOf" srcId="{0FF18250-40E0-43E2-80B6-DFA01D820DE9}" destId="{E86BE03A-3393-4608-8630-B3F5E9C24840}" srcOrd="0" destOrd="0" presId="urn:microsoft.com/office/officeart/2005/8/layout/matrix1"/>
    <dgm:cxn modelId="{F7531D80-EB0D-4F59-8D86-E5A6EE3F1574}" type="presOf" srcId="{0FF18250-40E0-43E2-80B6-DFA01D820DE9}" destId="{8B492978-B5D1-4BF5-93AF-317A65B0D45A}" srcOrd="1" destOrd="0" presId="urn:microsoft.com/office/officeart/2005/8/layout/matrix1"/>
    <dgm:cxn modelId="{C432D588-6C28-4F92-99A8-3A4CD70289EC}" type="presOf" srcId="{5EDD11F2-CA05-4BC7-8788-C5F073513926}" destId="{0D78867D-2E12-4EE6-B68A-167460BDC89A}" srcOrd="0" destOrd="0" presId="urn:microsoft.com/office/officeart/2005/8/layout/matrix1"/>
    <dgm:cxn modelId="{65F77014-F4CB-4669-A579-BB4BE8AE9965}" srcId="{9F386833-B9F7-4040-ADA5-19BC99BECA6E}" destId="{E15EF677-B27D-46CF-8DC4-4A5FC236BD4F}" srcOrd="1" destOrd="0" parTransId="{DF48AD9F-EFD2-49C0-BDCD-4CFD47241D54}" sibTransId="{6A73B626-B2F6-45A0-A7F5-30217B990C2F}"/>
    <dgm:cxn modelId="{D26BC448-7F62-4F2A-B75F-5BFC457798A3}" type="presOf" srcId="{E15EF677-B27D-46CF-8DC4-4A5FC236BD4F}" destId="{A6E5C1EA-1799-499B-8560-251D9345BD1F}" srcOrd="0" destOrd="0" presId="urn:microsoft.com/office/officeart/2005/8/layout/matrix1"/>
    <dgm:cxn modelId="{6649E0B4-86DE-4A04-88B1-2CEAA636CE50}" type="presOf" srcId="{AA4DC2E6-9397-467D-BC16-C2EFD1C6F104}" destId="{5F92AA5C-6397-44C1-8F12-BF34FBA55EF1}" srcOrd="1" destOrd="0" presId="urn:microsoft.com/office/officeart/2005/8/layout/matrix1"/>
    <dgm:cxn modelId="{4DCB0F4C-4004-442C-B4A4-F4A61427EC33}" type="presOf" srcId="{E15EF677-B27D-46CF-8DC4-4A5FC236BD4F}" destId="{C571A04C-1756-4283-9B90-8527AC50BE90}" srcOrd="1" destOrd="0" presId="urn:microsoft.com/office/officeart/2005/8/layout/matrix1"/>
    <dgm:cxn modelId="{9696ED21-DCA5-40A1-8D7E-019D2A59A548}" srcId="{9F386833-B9F7-4040-ADA5-19BC99BECA6E}" destId="{0FF18250-40E0-43E2-80B6-DFA01D820DE9}" srcOrd="3" destOrd="0" parTransId="{B63F5936-D974-4476-834F-1A84FDDDA9A3}" sibTransId="{C6A744B3-53DD-4292-A382-560D1ECC2EDC}"/>
    <dgm:cxn modelId="{56FE09C5-BACC-4BD1-AABC-B718F8B60BA6}" type="presOf" srcId="{9F386833-B9F7-4040-ADA5-19BC99BECA6E}" destId="{40CC0936-4805-49E6-BE65-63085F5A90EE}" srcOrd="0" destOrd="0" presId="urn:microsoft.com/office/officeart/2005/8/layout/matrix1"/>
    <dgm:cxn modelId="{4654FF7B-C1F2-4E90-BAAF-01E669CD64DE}" srcId="{9F386833-B9F7-4040-ADA5-19BC99BECA6E}" destId="{AA4DC2E6-9397-467D-BC16-C2EFD1C6F104}" srcOrd="2" destOrd="0" parTransId="{C4D5C96B-3214-4AF8-BDE6-AAA1EEAD1A70}" sibTransId="{383E771D-A364-4508-B462-1463A26638A8}"/>
    <dgm:cxn modelId="{049C6F8B-A128-4150-B24E-B03F04A0FB32}" type="presOf" srcId="{788E83BA-D6DC-42A4-9973-2CA84AB4538C}" destId="{7D0341E1-9ADB-49DA-8137-176698AB67B3}" srcOrd="0" destOrd="0" presId="urn:microsoft.com/office/officeart/2005/8/layout/matrix1"/>
    <dgm:cxn modelId="{68545842-C629-4FBB-9B89-E63F6F370140}" srcId="{9F386833-B9F7-4040-ADA5-19BC99BECA6E}" destId="{788E83BA-D6DC-42A4-9973-2CA84AB4538C}" srcOrd="0" destOrd="0" parTransId="{AD23FDEC-57EA-43BA-B712-4F3F33DDC1C8}" sibTransId="{D682AB61-E27E-46D2-8612-46BDD06A24D9}"/>
    <dgm:cxn modelId="{E7902441-9899-4AE7-A3D0-82BC376F7D65}" type="presParOf" srcId="{0D78867D-2E12-4EE6-B68A-167460BDC89A}" destId="{71FFDC92-C040-4C71-BB14-5049C2A22B25}" srcOrd="0" destOrd="0" presId="urn:microsoft.com/office/officeart/2005/8/layout/matrix1"/>
    <dgm:cxn modelId="{271A9758-33E8-4093-9B02-EFF158AFD8ED}" type="presParOf" srcId="{71FFDC92-C040-4C71-BB14-5049C2A22B25}" destId="{7D0341E1-9ADB-49DA-8137-176698AB67B3}" srcOrd="0" destOrd="0" presId="urn:microsoft.com/office/officeart/2005/8/layout/matrix1"/>
    <dgm:cxn modelId="{77484B26-8312-4C0B-88AA-9EB96A350BD2}" type="presParOf" srcId="{71FFDC92-C040-4C71-BB14-5049C2A22B25}" destId="{94F8C2D8-A16C-45FA-A8F8-C682B696DE93}" srcOrd="1" destOrd="0" presId="urn:microsoft.com/office/officeart/2005/8/layout/matrix1"/>
    <dgm:cxn modelId="{FE7248E6-4A95-40C1-B467-E3E2014B3D4C}" type="presParOf" srcId="{71FFDC92-C040-4C71-BB14-5049C2A22B25}" destId="{A6E5C1EA-1799-499B-8560-251D9345BD1F}" srcOrd="2" destOrd="0" presId="urn:microsoft.com/office/officeart/2005/8/layout/matrix1"/>
    <dgm:cxn modelId="{B66F5A2C-03D0-4469-AAB2-AD010A34F099}" type="presParOf" srcId="{71FFDC92-C040-4C71-BB14-5049C2A22B25}" destId="{C571A04C-1756-4283-9B90-8527AC50BE90}" srcOrd="3" destOrd="0" presId="urn:microsoft.com/office/officeart/2005/8/layout/matrix1"/>
    <dgm:cxn modelId="{797074D5-31A3-4B09-9AC6-0B2D71C62504}" type="presParOf" srcId="{71FFDC92-C040-4C71-BB14-5049C2A22B25}" destId="{54C2FEC4-7219-4262-9491-3E39334B4175}" srcOrd="4" destOrd="0" presId="urn:microsoft.com/office/officeart/2005/8/layout/matrix1"/>
    <dgm:cxn modelId="{56D32C59-588A-4E4F-B448-A8232C16145E}" type="presParOf" srcId="{71FFDC92-C040-4C71-BB14-5049C2A22B25}" destId="{5F92AA5C-6397-44C1-8F12-BF34FBA55EF1}" srcOrd="5" destOrd="0" presId="urn:microsoft.com/office/officeart/2005/8/layout/matrix1"/>
    <dgm:cxn modelId="{4A1BCC26-AE38-4B2E-9171-9ED46CF1F62C}" type="presParOf" srcId="{71FFDC92-C040-4C71-BB14-5049C2A22B25}" destId="{E86BE03A-3393-4608-8630-B3F5E9C24840}" srcOrd="6" destOrd="0" presId="urn:microsoft.com/office/officeart/2005/8/layout/matrix1"/>
    <dgm:cxn modelId="{68B7DE94-E4EA-4307-B74E-A3CC3BD424EE}" type="presParOf" srcId="{71FFDC92-C040-4C71-BB14-5049C2A22B25}" destId="{8B492978-B5D1-4BF5-93AF-317A65B0D45A}" srcOrd="7" destOrd="0" presId="urn:microsoft.com/office/officeart/2005/8/layout/matrix1"/>
    <dgm:cxn modelId="{441D9DBD-F2CC-4831-A9C9-C022309D66F9}" type="presParOf" srcId="{0D78867D-2E12-4EE6-B68A-167460BDC89A}" destId="{40CC0936-4805-49E6-BE65-63085F5A90E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06D446-1F40-4ACE-AE74-2D7E8E8E11E3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95835BD0-4BA5-4500-BF9D-A3DB0BD5D608}">
      <dgm:prSet phldrT="[Texto]"/>
      <dgm:spPr/>
      <dgm:t>
        <a:bodyPr/>
        <a:lstStyle/>
        <a:p>
          <a:r>
            <a:rPr lang="es-CL" dirty="0"/>
            <a:t>Paciente No Operado</a:t>
          </a:r>
        </a:p>
      </dgm:t>
    </dgm:pt>
    <dgm:pt modelId="{884568C2-B595-483C-A4F2-031288465F59}" type="parTrans" cxnId="{5FD10303-752F-4572-9420-63809B50D77E}">
      <dgm:prSet/>
      <dgm:spPr/>
      <dgm:t>
        <a:bodyPr/>
        <a:lstStyle/>
        <a:p>
          <a:endParaRPr lang="es-CL"/>
        </a:p>
      </dgm:t>
    </dgm:pt>
    <dgm:pt modelId="{C362307F-599D-407C-A887-F153A0D64ED6}" type="sibTrans" cxnId="{5FD10303-752F-4572-9420-63809B50D77E}">
      <dgm:prSet/>
      <dgm:spPr/>
      <dgm:t>
        <a:bodyPr/>
        <a:lstStyle/>
        <a:p>
          <a:endParaRPr lang="es-CL"/>
        </a:p>
      </dgm:t>
    </dgm:pt>
    <dgm:pt modelId="{82AED641-958D-4CF0-93DD-1BD67D23D443}">
      <dgm:prSet phldrT="[Texto]"/>
      <dgm:spPr/>
      <dgm:t>
        <a:bodyPr/>
        <a:lstStyle/>
        <a:p>
          <a:r>
            <a:rPr lang="es-CL" dirty="0"/>
            <a:t>Gasto Prestaciones Salud</a:t>
          </a:r>
        </a:p>
      </dgm:t>
    </dgm:pt>
    <dgm:pt modelId="{FBFC5498-5E40-4EF9-95A3-6CA682772EFB}" type="parTrans" cxnId="{0707E6B2-5788-41A1-A58D-DAE5D0A468ED}">
      <dgm:prSet/>
      <dgm:spPr/>
      <dgm:t>
        <a:bodyPr/>
        <a:lstStyle/>
        <a:p>
          <a:endParaRPr lang="es-CL"/>
        </a:p>
      </dgm:t>
    </dgm:pt>
    <dgm:pt modelId="{DC32CA51-A85F-4204-ACDD-6411DB92CC34}" type="sibTrans" cxnId="{0707E6B2-5788-41A1-A58D-DAE5D0A468ED}">
      <dgm:prSet/>
      <dgm:spPr/>
      <dgm:t>
        <a:bodyPr/>
        <a:lstStyle/>
        <a:p>
          <a:endParaRPr lang="es-CL"/>
        </a:p>
      </dgm:t>
    </dgm:pt>
    <dgm:pt modelId="{B4627A4A-1583-455A-8B47-9A5FA6D91A6A}">
      <dgm:prSet phldrT="[Texto]"/>
      <dgm:spPr/>
      <dgm:t>
        <a:bodyPr/>
        <a:lstStyle/>
        <a:p>
          <a:r>
            <a:rPr lang="es-CL" dirty="0"/>
            <a:t>$3 Billones</a:t>
          </a:r>
        </a:p>
      </dgm:t>
    </dgm:pt>
    <dgm:pt modelId="{17ED8C50-8671-4A69-8D3A-E020228A9FBB}" type="parTrans" cxnId="{2BBA2008-95BC-4094-B589-DBF8E7AA19D6}">
      <dgm:prSet/>
      <dgm:spPr/>
      <dgm:t>
        <a:bodyPr/>
        <a:lstStyle/>
        <a:p>
          <a:endParaRPr lang="es-CL"/>
        </a:p>
      </dgm:t>
    </dgm:pt>
    <dgm:pt modelId="{28AA1DEA-1DC1-41D1-9CDE-BD35FD186AD8}" type="sibTrans" cxnId="{2BBA2008-95BC-4094-B589-DBF8E7AA19D6}">
      <dgm:prSet/>
      <dgm:spPr/>
      <dgm:t>
        <a:bodyPr/>
        <a:lstStyle/>
        <a:p>
          <a:endParaRPr lang="es-CL"/>
        </a:p>
      </dgm:t>
    </dgm:pt>
    <dgm:pt modelId="{3399E31E-290B-46AD-96D7-97E63FE5679B}">
      <dgm:prSet phldrT="[Texto]"/>
      <dgm:spPr/>
      <dgm:t>
        <a:bodyPr/>
        <a:lstStyle/>
        <a:p>
          <a:r>
            <a:rPr lang="es-CL" dirty="0"/>
            <a:t>Paciente Operado </a:t>
          </a:r>
          <a:r>
            <a:rPr lang="es-CL" dirty="0" err="1"/>
            <a:t>Cx</a:t>
          </a:r>
          <a:r>
            <a:rPr lang="es-CL" dirty="0"/>
            <a:t> Bariátrica</a:t>
          </a:r>
        </a:p>
      </dgm:t>
    </dgm:pt>
    <dgm:pt modelId="{1B5E9F3F-C5A2-4432-95CC-EFB6BBA33699}" type="parTrans" cxnId="{8A883474-AF89-4461-B734-804EF33CFB3E}">
      <dgm:prSet/>
      <dgm:spPr/>
      <dgm:t>
        <a:bodyPr/>
        <a:lstStyle/>
        <a:p>
          <a:endParaRPr lang="es-CL"/>
        </a:p>
      </dgm:t>
    </dgm:pt>
    <dgm:pt modelId="{20716F5D-A34D-4A2C-BD91-7C5BE9AC46A4}" type="sibTrans" cxnId="{8A883474-AF89-4461-B734-804EF33CFB3E}">
      <dgm:prSet/>
      <dgm:spPr/>
      <dgm:t>
        <a:bodyPr/>
        <a:lstStyle/>
        <a:p>
          <a:endParaRPr lang="es-CL"/>
        </a:p>
      </dgm:t>
    </dgm:pt>
    <dgm:pt modelId="{43828DCA-4C5F-4DE8-AD1C-A952645EDDD4}">
      <dgm:prSet phldrT="[Texto]"/>
      <dgm:spPr/>
      <dgm:t>
        <a:bodyPr/>
        <a:lstStyle/>
        <a:p>
          <a:r>
            <a:rPr lang="es-CL" dirty="0"/>
            <a:t>Ahorro Proyectado por paciente</a:t>
          </a:r>
        </a:p>
      </dgm:t>
    </dgm:pt>
    <dgm:pt modelId="{CAD481F7-4FC3-4B7A-88EE-FB213CAE3E8B}" type="parTrans" cxnId="{D8A263A5-F0CB-4578-9356-6CD054651375}">
      <dgm:prSet/>
      <dgm:spPr/>
      <dgm:t>
        <a:bodyPr/>
        <a:lstStyle/>
        <a:p>
          <a:endParaRPr lang="es-CL"/>
        </a:p>
      </dgm:t>
    </dgm:pt>
    <dgm:pt modelId="{41A22395-7F4C-4182-B9E3-92E5B6CF3FD7}" type="sibTrans" cxnId="{D8A263A5-F0CB-4578-9356-6CD054651375}">
      <dgm:prSet/>
      <dgm:spPr/>
      <dgm:t>
        <a:bodyPr/>
        <a:lstStyle/>
        <a:p>
          <a:endParaRPr lang="es-CL"/>
        </a:p>
      </dgm:t>
    </dgm:pt>
    <dgm:pt modelId="{5F9E22C8-342C-47C3-B77D-EF2A880B20BE}">
      <dgm:prSet phldrT="[Texto]"/>
      <dgm:spPr/>
      <dgm:t>
        <a:bodyPr/>
        <a:lstStyle/>
        <a:p>
          <a:r>
            <a:rPr lang="es-CL" dirty="0"/>
            <a:t>23% - 30%</a:t>
          </a:r>
        </a:p>
        <a:p>
          <a:r>
            <a:rPr lang="es-CL" dirty="0"/>
            <a:t>$1 Billón</a:t>
          </a:r>
        </a:p>
      </dgm:t>
    </dgm:pt>
    <dgm:pt modelId="{079E8D42-61E0-4F2A-800E-474C66402E26}" type="parTrans" cxnId="{1080F41C-1F25-452B-A177-63BFA2A6B81A}">
      <dgm:prSet/>
      <dgm:spPr/>
      <dgm:t>
        <a:bodyPr/>
        <a:lstStyle/>
        <a:p>
          <a:endParaRPr lang="es-CL"/>
        </a:p>
      </dgm:t>
    </dgm:pt>
    <dgm:pt modelId="{E3C7D284-468C-472F-A7B9-B359D23B6687}" type="sibTrans" cxnId="{1080F41C-1F25-452B-A177-63BFA2A6B81A}">
      <dgm:prSet/>
      <dgm:spPr/>
      <dgm:t>
        <a:bodyPr/>
        <a:lstStyle/>
        <a:p>
          <a:endParaRPr lang="es-CL"/>
        </a:p>
      </dgm:t>
    </dgm:pt>
    <dgm:pt modelId="{36BA0A6A-EAC7-406D-83D6-04C905FC2E09}" type="pres">
      <dgm:prSet presAssocID="{8806D446-1F40-4ACE-AE74-2D7E8E8E11E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0BD9DD39-5D97-42A6-B397-4C8B9FD98B50}" type="pres">
      <dgm:prSet presAssocID="{95835BD0-4BA5-4500-BF9D-A3DB0BD5D608}" presName="horFlow" presStyleCnt="0"/>
      <dgm:spPr/>
    </dgm:pt>
    <dgm:pt modelId="{7A354E62-6686-4880-A6CB-21D75616F454}" type="pres">
      <dgm:prSet presAssocID="{95835BD0-4BA5-4500-BF9D-A3DB0BD5D608}" presName="bigChev" presStyleLbl="node1" presStyleIdx="0" presStyleCnt="2"/>
      <dgm:spPr/>
      <dgm:t>
        <a:bodyPr/>
        <a:lstStyle/>
        <a:p>
          <a:endParaRPr lang="es-CL"/>
        </a:p>
      </dgm:t>
    </dgm:pt>
    <dgm:pt modelId="{24D12897-4DC1-4CD4-B1E4-1150B8292D7D}" type="pres">
      <dgm:prSet presAssocID="{FBFC5498-5E40-4EF9-95A3-6CA682772EFB}" presName="parTrans" presStyleCnt="0"/>
      <dgm:spPr/>
    </dgm:pt>
    <dgm:pt modelId="{22C0B1D3-8ED7-4C6B-903D-8D3354B80F4C}" type="pres">
      <dgm:prSet presAssocID="{82AED641-958D-4CF0-93DD-1BD67D23D443}" presName="node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E8FCC5F-D06C-47E5-AACA-362FF492CFD4}" type="pres">
      <dgm:prSet presAssocID="{DC32CA51-A85F-4204-ACDD-6411DB92CC34}" presName="sibTrans" presStyleCnt="0"/>
      <dgm:spPr/>
    </dgm:pt>
    <dgm:pt modelId="{87EA8A94-5CFC-48A0-8AC0-9BB26F97541F}" type="pres">
      <dgm:prSet presAssocID="{B4627A4A-1583-455A-8B47-9A5FA6D91A6A}" presName="node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159A9E9-FFAB-4098-B9FE-8D0BB1AAE731}" type="pres">
      <dgm:prSet presAssocID="{95835BD0-4BA5-4500-BF9D-A3DB0BD5D608}" presName="vSp" presStyleCnt="0"/>
      <dgm:spPr/>
    </dgm:pt>
    <dgm:pt modelId="{DB0D28D2-E7E8-4515-8210-412B8A456E1A}" type="pres">
      <dgm:prSet presAssocID="{3399E31E-290B-46AD-96D7-97E63FE5679B}" presName="horFlow" presStyleCnt="0"/>
      <dgm:spPr/>
    </dgm:pt>
    <dgm:pt modelId="{5AA3222B-7B6E-4F5C-ACCD-EE4CD65AC609}" type="pres">
      <dgm:prSet presAssocID="{3399E31E-290B-46AD-96D7-97E63FE5679B}" presName="bigChev" presStyleLbl="node1" presStyleIdx="1" presStyleCnt="2"/>
      <dgm:spPr/>
      <dgm:t>
        <a:bodyPr/>
        <a:lstStyle/>
        <a:p>
          <a:endParaRPr lang="es-CL"/>
        </a:p>
      </dgm:t>
    </dgm:pt>
    <dgm:pt modelId="{AABE0E3A-3BE6-47FD-ABF8-9EFA36AF393B}" type="pres">
      <dgm:prSet presAssocID="{CAD481F7-4FC3-4B7A-88EE-FB213CAE3E8B}" presName="parTrans" presStyleCnt="0"/>
      <dgm:spPr/>
    </dgm:pt>
    <dgm:pt modelId="{F602B4DB-2221-4256-B429-06E04846666E}" type="pres">
      <dgm:prSet presAssocID="{43828DCA-4C5F-4DE8-AD1C-A952645EDDD4}" presName="node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125EBC6-85BF-4F7A-B2B9-8B948CA6D57B}" type="pres">
      <dgm:prSet presAssocID="{41A22395-7F4C-4182-B9E3-92E5B6CF3FD7}" presName="sibTrans" presStyleCnt="0"/>
      <dgm:spPr/>
    </dgm:pt>
    <dgm:pt modelId="{39311B1A-AF3C-44AB-A98A-3A5C0D6F1833}" type="pres">
      <dgm:prSet presAssocID="{5F9E22C8-342C-47C3-B77D-EF2A880B20BE}" presName="node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2BBA2008-95BC-4094-B589-DBF8E7AA19D6}" srcId="{95835BD0-4BA5-4500-BF9D-A3DB0BD5D608}" destId="{B4627A4A-1583-455A-8B47-9A5FA6D91A6A}" srcOrd="1" destOrd="0" parTransId="{17ED8C50-8671-4A69-8D3A-E020228A9FBB}" sibTransId="{28AA1DEA-1DC1-41D1-9CDE-BD35FD186AD8}"/>
    <dgm:cxn modelId="{FD1C0E5E-48EC-448D-A704-346AE2F1DA33}" type="presOf" srcId="{B4627A4A-1583-455A-8B47-9A5FA6D91A6A}" destId="{87EA8A94-5CFC-48A0-8AC0-9BB26F97541F}" srcOrd="0" destOrd="0" presId="urn:microsoft.com/office/officeart/2005/8/layout/lProcess3"/>
    <dgm:cxn modelId="{D8A263A5-F0CB-4578-9356-6CD054651375}" srcId="{3399E31E-290B-46AD-96D7-97E63FE5679B}" destId="{43828DCA-4C5F-4DE8-AD1C-A952645EDDD4}" srcOrd="0" destOrd="0" parTransId="{CAD481F7-4FC3-4B7A-88EE-FB213CAE3E8B}" sibTransId="{41A22395-7F4C-4182-B9E3-92E5B6CF3FD7}"/>
    <dgm:cxn modelId="{4DAC7B0B-4950-4FB6-9195-1B259A99BCD6}" type="presOf" srcId="{3399E31E-290B-46AD-96D7-97E63FE5679B}" destId="{5AA3222B-7B6E-4F5C-ACCD-EE4CD65AC609}" srcOrd="0" destOrd="0" presId="urn:microsoft.com/office/officeart/2005/8/layout/lProcess3"/>
    <dgm:cxn modelId="{1080F41C-1F25-452B-A177-63BFA2A6B81A}" srcId="{3399E31E-290B-46AD-96D7-97E63FE5679B}" destId="{5F9E22C8-342C-47C3-B77D-EF2A880B20BE}" srcOrd="1" destOrd="0" parTransId="{079E8D42-61E0-4F2A-800E-474C66402E26}" sibTransId="{E3C7D284-468C-472F-A7B9-B359D23B6687}"/>
    <dgm:cxn modelId="{8A883474-AF89-4461-B734-804EF33CFB3E}" srcId="{8806D446-1F40-4ACE-AE74-2D7E8E8E11E3}" destId="{3399E31E-290B-46AD-96D7-97E63FE5679B}" srcOrd="1" destOrd="0" parTransId="{1B5E9F3F-C5A2-4432-95CC-EFB6BBA33699}" sibTransId="{20716F5D-A34D-4A2C-BD91-7C5BE9AC46A4}"/>
    <dgm:cxn modelId="{D5932808-CD63-4EFE-B4F3-48363192A350}" type="presOf" srcId="{8806D446-1F40-4ACE-AE74-2D7E8E8E11E3}" destId="{36BA0A6A-EAC7-406D-83D6-04C905FC2E09}" srcOrd="0" destOrd="0" presId="urn:microsoft.com/office/officeart/2005/8/layout/lProcess3"/>
    <dgm:cxn modelId="{3C9E7FA8-C0C5-4873-BF02-B9E54B57848C}" type="presOf" srcId="{82AED641-958D-4CF0-93DD-1BD67D23D443}" destId="{22C0B1D3-8ED7-4C6B-903D-8D3354B80F4C}" srcOrd="0" destOrd="0" presId="urn:microsoft.com/office/officeart/2005/8/layout/lProcess3"/>
    <dgm:cxn modelId="{FEA2BBC3-ACA5-4720-B8B8-5AD0F16DFBDD}" type="presOf" srcId="{95835BD0-4BA5-4500-BF9D-A3DB0BD5D608}" destId="{7A354E62-6686-4880-A6CB-21D75616F454}" srcOrd="0" destOrd="0" presId="urn:microsoft.com/office/officeart/2005/8/layout/lProcess3"/>
    <dgm:cxn modelId="{5FD10303-752F-4572-9420-63809B50D77E}" srcId="{8806D446-1F40-4ACE-AE74-2D7E8E8E11E3}" destId="{95835BD0-4BA5-4500-BF9D-A3DB0BD5D608}" srcOrd="0" destOrd="0" parTransId="{884568C2-B595-483C-A4F2-031288465F59}" sibTransId="{C362307F-599D-407C-A887-F153A0D64ED6}"/>
    <dgm:cxn modelId="{D25EAAA9-5B72-4BD8-9846-38CCEFB7377B}" type="presOf" srcId="{5F9E22C8-342C-47C3-B77D-EF2A880B20BE}" destId="{39311B1A-AF3C-44AB-A98A-3A5C0D6F1833}" srcOrd="0" destOrd="0" presId="urn:microsoft.com/office/officeart/2005/8/layout/lProcess3"/>
    <dgm:cxn modelId="{0707E6B2-5788-41A1-A58D-DAE5D0A468ED}" srcId="{95835BD0-4BA5-4500-BF9D-A3DB0BD5D608}" destId="{82AED641-958D-4CF0-93DD-1BD67D23D443}" srcOrd="0" destOrd="0" parTransId="{FBFC5498-5E40-4EF9-95A3-6CA682772EFB}" sibTransId="{DC32CA51-A85F-4204-ACDD-6411DB92CC34}"/>
    <dgm:cxn modelId="{1AE4CC53-01F8-4F48-803B-F9CA270A9DCC}" type="presOf" srcId="{43828DCA-4C5F-4DE8-AD1C-A952645EDDD4}" destId="{F602B4DB-2221-4256-B429-06E04846666E}" srcOrd="0" destOrd="0" presId="urn:microsoft.com/office/officeart/2005/8/layout/lProcess3"/>
    <dgm:cxn modelId="{5409DF06-D829-489D-9E9B-2125F0BC0463}" type="presParOf" srcId="{36BA0A6A-EAC7-406D-83D6-04C905FC2E09}" destId="{0BD9DD39-5D97-42A6-B397-4C8B9FD98B50}" srcOrd="0" destOrd="0" presId="urn:microsoft.com/office/officeart/2005/8/layout/lProcess3"/>
    <dgm:cxn modelId="{7C0F7002-C283-4312-BA1D-BBCD6B7EB107}" type="presParOf" srcId="{0BD9DD39-5D97-42A6-B397-4C8B9FD98B50}" destId="{7A354E62-6686-4880-A6CB-21D75616F454}" srcOrd="0" destOrd="0" presId="urn:microsoft.com/office/officeart/2005/8/layout/lProcess3"/>
    <dgm:cxn modelId="{F2BA9950-853D-4563-81F6-C97A5658FC9C}" type="presParOf" srcId="{0BD9DD39-5D97-42A6-B397-4C8B9FD98B50}" destId="{24D12897-4DC1-4CD4-B1E4-1150B8292D7D}" srcOrd="1" destOrd="0" presId="urn:microsoft.com/office/officeart/2005/8/layout/lProcess3"/>
    <dgm:cxn modelId="{5D387CFB-B6B2-42E0-B302-E668B3C416B3}" type="presParOf" srcId="{0BD9DD39-5D97-42A6-B397-4C8B9FD98B50}" destId="{22C0B1D3-8ED7-4C6B-903D-8D3354B80F4C}" srcOrd="2" destOrd="0" presId="urn:microsoft.com/office/officeart/2005/8/layout/lProcess3"/>
    <dgm:cxn modelId="{E671525B-827D-4183-8C28-72FACB0ADC31}" type="presParOf" srcId="{0BD9DD39-5D97-42A6-B397-4C8B9FD98B50}" destId="{CE8FCC5F-D06C-47E5-AACA-362FF492CFD4}" srcOrd="3" destOrd="0" presId="urn:microsoft.com/office/officeart/2005/8/layout/lProcess3"/>
    <dgm:cxn modelId="{B4885D66-BF4A-4137-BC6B-4EF43B898D07}" type="presParOf" srcId="{0BD9DD39-5D97-42A6-B397-4C8B9FD98B50}" destId="{87EA8A94-5CFC-48A0-8AC0-9BB26F97541F}" srcOrd="4" destOrd="0" presId="urn:microsoft.com/office/officeart/2005/8/layout/lProcess3"/>
    <dgm:cxn modelId="{A9CB19DB-8E88-4EA2-9330-FE3EE41BFEE1}" type="presParOf" srcId="{36BA0A6A-EAC7-406D-83D6-04C905FC2E09}" destId="{E159A9E9-FFAB-4098-B9FE-8D0BB1AAE731}" srcOrd="1" destOrd="0" presId="urn:microsoft.com/office/officeart/2005/8/layout/lProcess3"/>
    <dgm:cxn modelId="{633E8AEA-0988-467A-AB4C-9313FFC575EB}" type="presParOf" srcId="{36BA0A6A-EAC7-406D-83D6-04C905FC2E09}" destId="{DB0D28D2-E7E8-4515-8210-412B8A456E1A}" srcOrd="2" destOrd="0" presId="urn:microsoft.com/office/officeart/2005/8/layout/lProcess3"/>
    <dgm:cxn modelId="{79B9CBF0-D812-4AA6-AE7F-639BFD3954FC}" type="presParOf" srcId="{DB0D28D2-E7E8-4515-8210-412B8A456E1A}" destId="{5AA3222B-7B6E-4F5C-ACCD-EE4CD65AC609}" srcOrd="0" destOrd="0" presId="urn:microsoft.com/office/officeart/2005/8/layout/lProcess3"/>
    <dgm:cxn modelId="{70A50179-1C2D-4375-8057-2E89DB7C0C6A}" type="presParOf" srcId="{DB0D28D2-E7E8-4515-8210-412B8A456E1A}" destId="{AABE0E3A-3BE6-47FD-ABF8-9EFA36AF393B}" srcOrd="1" destOrd="0" presId="urn:microsoft.com/office/officeart/2005/8/layout/lProcess3"/>
    <dgm:cxn modelId="{06448E46-CE64-4260-A7EB-C38693D083A7}" type="presParOf" srcId="{DB0D28D2-E7E8-4515-8210-412B8A456E1A}" destId="{F602B4DB-2221-4256-B429-06E04846666E}" srcOrd="2" destOrd="0" presId="urn:microsoft.com/office/officeart/2005/8/layout/lProcess3"/>
    <dgm:cxn modelId="{A71EF603-C4CB-4E16-AA86-974374A5A4BF}" type="presParOf" srcId="{DB0D28D2-E7E8-4515-8210-412B8A456E1A}" destId="{5125EBC6-85BF-4F7A-B2B9-8B948CA6D57B}" srcOrd="3" destOrd="0" presId="urn:microsoft.com/office/officeart/2005/8/layout/lProcess3"/>
    <dgm:cxn modelId="{66DEEB24-4B3A-4EEE-95F8-D1A85BA59C6F}" type="presParOf" srcId="{DB0D28D2-E7E8-4515-8210-412B8A456E1A}" destId="{39311B1A-AF3C-44AB-A98A-3A5C0D6F1833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9D1769-5E1D-48B4-B76D-719E17E6B3F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F5042AA-D11F-4857-AF9E-5EB647E0555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L" sz="1900" dirty="0"/>
            <a:t>Aumento cupos MAI a nivel país</a:t>
          </a:r>
        </a:p>
        <a:p>
          <a:pPr>
            <a:lnSpc>
              <a:spcPct val="100000"/>
            </a:lnSpc>
          </a:pPr>
          <a:r>
            <a:rPr lang="es-CL" sz="1400" dirty="0"/>
            <a:t>Actualización norma de ingreso programa a NIH</a:t>
          </a:r>
          <a:endParaRPr lang="en-US" sz="1900" dirty="0"/>
        </a:p>
      </dgm:t>
    </dgm:pt>
    <dgm:pt modelId="{8E061E1C-0B86-40F1-8401-B2214F84FCBA}" type="parTrans" cxnId="{6CC87420-18B7-41FD-8DE8-1D56385493EB}">
      <dgm:prSet/>
      <dgm:spPr/>
      <dgm:t>
        <a:bodyPr/>
        <a:lstStyle/>
        <a:p>
          <a:endParaRPr lang="en-US"/>
        </a:p>
      </dgm:t>
    </dgm:pt>
    <dgm:pt modelId="{DD2601E6-39F8-4830-9FA5-B3D9247A246B}" type="sibTrans" cxnId="{6CC87420-18B7-41FD-8DE8-1D56385493EB}">
      <dgm:prSet/>
      <dgm:spPr/>
      <dgm:t>
        <a:bodyPr/>
        <a:lstStyle/>
        <a:p>
          <a:endParaRPr lang="en-US"/>
        </a:p>
      </dgm:t>
    </dgm:pt>
    <dgm:pt modelId="{30BD287C-72C9-465C-BC91-1D02AAA49B0D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dirty="0"/>
            <a:t>Actualización protocolos GES</a:t>
          </a:r>
          <a:endParaRPr lang="en-US" dirty="0"/>
        </a:p>
      </dgm:t>
    </dgm:pt>
    <dgm:pt modelId="{A0D1FAF0-3186-4CFE-80A5-F411E6A8F6CF}" type="parTrans" cxnId="{F2F56F70-DBC9-48C3-A42A-CE1A3ADED324}">
      <dgm:prSet/>
      <dgm:spPr/>
      <dgm:t>
        <a:bodyPr/>
        <a:lstStyle/>
        <a:p>
          <a:endParaRPr lang="en-US"/>
        </a:p>
      </dgm:t>
    </dgm:pt>
    <dgm:pt modelId="{84BBC0E4-660F-4300-9007-77818BC1BE0B}" type="sibTrans" cxnId="{F2F56F70-DBC9-48C3-A42A-CE1A3ADED324}">
      <dgm:prSet/>
      <dgm:spPr/>
      <dgm:t>
        <a:bodyPr/>
        <a:lstStyle/>
        <a:p>
          <a:endParaRPr lang="en-US"/>
        </a:p>
      </dgm:t>
    </dgm:pt>
    <dgm:pt modelId="{4CC756CE-589A-4EAC-9673-5258294A2D2C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Diabetes</a:t>
          </a:r>
          <a:endParaRPr lang="en-US"/>
        </a:p>
      </dgm:t>
    </dgm:pt>
    <dgm:pt modelId="{DA3AA119-2663-4FF1-A392-EBC7C1C96730}" type="parTrans" cxnId="{0B0AF62F-AA34-45EB-B9F6-90F87447B682}">
      <dgm:prSet/>
      <dgm:spPr/>
      <dgm:t>
        <a:bodyPr/>
        <a:lstStyle/>
        <a:p>
          <a:endParaRPr lang="en-US"/>
        </a:p>
      </dgm:t>
    </dgm:pt>
    <dgm:pt modelId="{75319752-125E-485C-A914-085C1DA498D7}" type="sibTrans" cxnId="{0B0AF62F-AA34-45EB-B9F6-90F87447B682}">
      <dgm:prSet/>
      <dgm:spPr/>
      <dgm:t>
        <a:bodyPr/>
        <a:lstStyle/>
        <a:p>
          <a:endParaRPr lang="en-US"/>
        </a:p>
      </dgm:t>
    </dgm:pt>
    <dgm:pt modelId="{6F182EAE-3AF0-47AB-BDB9-59D3E6571D07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Hipertensión</a:t>
          </a:r>
          <a:endParaRPr lang="en-US"/>
        </a:p>
      </dgm:t>
    </dgm:pt>
    <dgm:pt modelId="{079FCD0E-2EE7-492F-BCDE-455B7482A7A5}" type="parTrans" cxnId="{BA113313-6A34-4BFA-A9E6-E52DF55F21D9}">
      <dgm:prSet/>
      <dgm:spPr/>
      <dgm:t>
        <a:bodyPr/>
        <a:lstStyle/>
        <a:p>
          <a:endParaRPr lang="en-US"/>
        </a:p>
      </dgm:t>
    </dgm:pt>
    <dgm:pt modelId="{457333C5-872E-405E-A37C-A880C238FB37}" type="sibTrans" cxnId="{BA113313-6A34-4BFA-A9E6-E52DF55F21D9}">
      <dgm:prSet/>
      <dgm:spPr/>
      <dgm:t>
        <a:bodyPr/>
        <a:lstStyle/>
        <a:p>
          <a:endParaRPr lang="en-US"/>
        </a:p>
      </dgm:t>
    </dgm:pt>
    <dgm:pt modelId="{CF5661AC-B7C9-4C82-83FC-419C7DDA8B98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Artrosis de cadera</a:t>
          </a:r>
          <a:endParaRPr lang="en-US"/>
        </a:p>
      </dgm:t>
    </dgm:pt>
    <dgm:pt modelId="{747037BE-6E7E-40B0-B1E0-341F02B5C1B8}" type="parTrans" cxnId="{197CB207-8DC6-46B8-A4E8-8AEF9A265AA5}">
      <dgm:prSet/>
      <dgm:spPr/>
      <dgm:t>
        <a:bodyPr/>
        <a:lstStyle/>
        <a:p>
          <a:endParaRPr lang="en-US"/>
        </a:p>
      </dgm:t>
    </dgm:pt>
    <dgm:pt modelId="{5C605766-C90A-46BA-B137-230760F02F35}" type="sibTrans" cxnId="{197CB207-8DC6-46B8-A4E8-8AEF9A265AA5}">
      <dgm:prSet/>
      <dgm:spPr/>
      <dgm:t>
        <a:bodyPr/>
        <a:lstStyle/>
        <a:p>
          <a:endParaRPr lang="en-US"/>
        </a:p>
      </dgm:t>
    </dgm:pt>
    <dgm:pt modelId="{E725F958-A157-44C1-8CDF-6E2CB01B15EE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Artrosis rodilla</a:t>
          </a:r>
          <a:endParaRPr lang="en-US"/>
        </a:p>
      </dgm:t>
    </dgm:pt>
    <dgm:pt modelId="{50190E82-385C-4DC4-AAE4-A7C8CD919861}" type="parTrans" cxnId="{7EED154D-9951-44A0-8AA3-AE2C9461A650}">
      <dgm:prSet/>
      <dgm:spPr/>
      <dgm:t>
        <a:bodyPr/>
        <a:lstStyle/>
        <a:p>
          <a:endParaRPr lang="en-US"/>
        </a:p>
      </dgm:t>
    </dgm:pt>
    <dgm:pt modelId="{FBC8CE95-A28B-4DE4-A4E5-18C7D26801DA}" type="sibTrans" cxnId="{7EED154D-9951-44A0-8AA3-AE2C9461A650}">
      <dgm:prSet/>
      <dgm:spPr/>
      <dgm:t>
        <a:bodyPr/>
        <a:lstStyle/>
        <a:p>
          <a:endParaRPr lang="en-US"/>
        </a:p>
      </dgm:t>
    </dgm:pt>
    <dgm:pt modelId="{1C68A3A0-6EA0-425F-9974-03691918F6D7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dirty="0"/>
            <a:t>Cobertura MLE a través de PAD</a:t>
          </a:r>
          <a:endParaRPr lang="en-US" dirty="0"/>
        </a:p>
      </dgm:t>
    </dgm:pt>
    <dgm:pt modelId="{BDFB5DFC-F9FF-45D6-9137-76924E245E2F}" type="parTrans" cxnId="{36491A03-98A3-490D-B143-321273AC3DFA}">
      <dgm:prSet/>
      <dgm:spPr/>
      <dgm:t>
        <a:bodyPr/>
        <a:lstStyle/>
        <a:p>
          <a:endParaRPr lang="en-US"/>
        </a:p>
      </dgm:t>
    </dgm:pt>
    <dgm:pt modelId="{5366646C-F58E-46F4-80ED-B1D597A5FD34}" type="sibTrans" cxnId="{36491A03-98A3-490D-B143-321273AC3DFA}">
      <dgm:prSet/>
      <dgm:spPr/>
      <dgm:t>
        <a:bodyPr/>
        <a:lstStyle/>
        <a:p>
          <a:endParaRPr lang="en-US"/>
        </a:p>
      </dgm:t>
    </dgm:pt>
    <dgm:pt modelId="{23D54CCE-E5B6-400E-9F49-656FDD92CF16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dirty="0"/>
            <a:t>Cobertura Seguro Clase Media Protegida</a:t>
          </a:r>
          <a:endParaRPr lang="en-US" dirty="0"/>
        </a:p>
      </dgm:t>
    </dgm:pt>
    <dgm:pt modelId="{2309D1F8-94EB-4A89-B19B-6BCB08246062}" type="parTrans" cxnId="{2EB60F4E-DAE0-41BF-AD64-F8B6EC87CA5A}">
      <dgm:prSet/>
      <dgm:spPr/>
      <dgm:t>
        <a:bodyPr/>
        <a:lstStyle/>
        <a:p>
          <a:endParaRPr lang="en-US"/>
        </a:p>
      </dgm:t>
    </dgm:pt>
    <dgm:pt modelId="{36D4D08A-6AE4-4F7E-95DA-11D131DBA810}" type="sibTrans" cxnId="{2EB60F4E-DAE0-41BF-AD64-F8B6EC87CA5A}">
      <dgm:prSet/>
      <dgm:spPr/>
      <dgm:t>
        <a:bodyPr/>
        <a:lstStyle/>
        <a:p>
          <a:endParaRPr lang="en-US"/>
        </a:p>
      </dgm:t>
    </dgm:pt>
    <dgm:pt modelId="{0BF20D94-8390-46CF-9EB7-C1815065758D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dirty="0"/>
            <a:t>Cobertura Isapre según plan de cada paciente</a:t>
          </a:r>
          <a:endParaRPr lang="en-US" dirty="0"/>
        </a:p>
      </dgm:t>
    </dgm:pt>
    <dgm:pt modelId="{43514146-04A7-4349-996F-06B448DA1AD4}" type="parTrans" cxnId="{04E63B9B-160C-423E-9A3E-2879CCE4EFD9}">
      <dgm:prSet/>
      <dgm:spPr/>
      <dgm:t>
        <a:bodyPr/>
        <a:lstStyle/>
        <a:p>
          <a:endParaRPr lang="es-CL"/>
        </a:p>
      </dgm:t>
    </dgm:pt>
    <dgm:pt modelId="{BD4F578C-C7F0-4B9D-AB38-8E6DEF425861}" type="sibTrans" cxnId="{04E63B9B-160C-423E-9A3E-2879CCE4EFD9}">
      <dgm:prSet/>
      <dgm:spPr/>
      <dgm:t>
        <a:bodyPr/>
        <a:lstStyle/>
        <a:p>
          <a:endParaRPr lang="es-CL"/>
        </a:p>
      </dgm:t>
    </dgm:pt>
    <dgm:pt modelId="{D9BCFD60-7D1A-46C6-B228-95C354F9016D}" type="pres">
      <dgm:prSet presAssocID="{F19D1769-5E1D-48B4-B76D-719E17E6B3F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B870F41-41B6-49FA-8581-528B6567D72A}" type="pres">
      <dgm:prSet presAssocID="{FF5042AA-D11F-4857-AF9E-5EB647E0555C}" presName="compNode" presStyleCnt="0"/>
      <dgm:spPr/>
    </dgm:pt>
    <dgm:pt modelId="{28464ABA-D260-464F-9037-DEC87F1AB8BE}" type="pres">
      <dgm:prSet presAssocID="{FF5042AA-D11F-4857-AF9E-5EB647E0555C}" presName="bgRect" presStyleLbl="bgShp" presStyleIdx="0" presStyleCnt="5"/>
      <dgm:spPr/>
    </dgm:pt>
    <dgm:pt modelId="{413984C9-9197-49C1-AD98-B016CE5E4D46}" type="pres">
      <dgm:prSet presAssocID="{FF5042AA-D11F-4857-AF9E-5EB647E0555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1343E718-437E-4AFC-ADC6-2C3E942FB217}" type="pres">
      <dgm:prSet presAssocID="{FF5042AA-D11F-4857-AF9E-5EB647E0555C}" presName="spaceRect" presStyleCnt="0"/>
      <dgm:spPr/>
    </dgm:pt>
    <dgm:pt modelId="{480F4A8C-0D7B-4E22-9810-8BA5594AD356}" type="pres">
      <dgm:prSet presAssocID="{FF5042AA-D11F-4857-AF9E-5EB647E0555C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s-CL"/>
        </a:p>
      </dgm:t>
    </dgm:pt>
    <dgm:pt modelId="{C5669258-391B-44BE-9E53-7D235CCABA53}" type="pres">
      <dgm:prSet presAssocID="{DD2601E6-39F8-4830-9FA5-B3D9247A246B}" presName="sibTrans" presStyleCnt="0"/>
      <dgm:spPr/>
    </dgm:pt>
    <dgm:pt modelId="{32ACA0BF-9A82-4962-B780-5C6C3A252605}" type="pres">
      <dgm:prSet presAssocID="{30BD287C-72C9-465C-BC91-1D02AAA49B0D}" presName="compNode" presStyleCnt="0"/>
      <dgm:spPr/>
    </dgm:pt>
    <dgm:pt modelId="{38A3EA05-807B-45D9-A5A2-EB4F4B2DB9ED}" type="pres">
      <dgm:prSet presAssocID="{30BD287C-72C9-465C-BC91-1D02AAA49B0D}" presName="bgRect" presStyleLbl="bgShp" presStyleIdx="1" presStyleCnt="5"/>
      <dgm:spPr/>
    </dgm:pt>
    <dgm:pt modelId="{DAC2A6B8-690E-4205-BF4B-AAE7D54BFE61}" type="pres">
      <dgm:prSet presAssocID="{30BD287C-72C9-465C-BC91-1D02AAA49B0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Cane"/>
        </a:ext>
      </dgm:extLst>
    </dgm:pt>
    <dgm:pt modelId="{28995493-5912-4D77-A381-B1EC923634CB}" type="pres">
      <dgm:prSet presAssocID="{30BD287C-72C9-465C-BC91-1D02AAA49B0D}" presName="spaceRect" presStyleCnt="0"/>
      <dgm:spPr/>
    </dgm:pt>
    <dgm:pt modelId="{A45D19B3-0CDE-46C0-A149-B5501D9630B4}" type="pres">
      <dgm:prSet presAssocID="{30BD287C-72C9-465C-BC91-1D02AAA49B0D}" presName="parTx" presStyleLbl="revTx" presStyleIdx="1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s-CL"/>
        </a:p>
      </dgm:t>
    </dgm:pt>
    <dgm:pt modelId="{47FF6B79-FDA7-4B4E-9598-CD26ED009660}" type="pres">
      <dgm:prSet presAssocID="{30BD287C-72C9-465C-BC91-1D02AAA49B0D}" presName="desTx" presStyleLbl="revTx" presStyleIdx="2" presStyleCnt="6">
        <dgm:presLayoutVars/>
      </dgm:prSet>
      <dgm:spPr/>
      <dgm:t>
        <a:bodyPr/>
        <a:lstStyle/>
        <a:p>
          <a:endParaRPr lang="es-CL"/>
        </a:p>
      </dgm:t>
    </dgm:pt>
    <dgm:pt modelId="{218D66CC-259F-4F29-9ACB-2E78A0A41E12}" type="pres">
      <dgm:prSet presAssocID="{84BBC0E4-660F-4300-9007-77818BC1BE0B}" presName="sibTrans" presStyleCnt="0"/>
      <dgm:spPr/>
    </dgm:pt>
    <dgm:pt modelId="{F4F0B9A9-D386-48FF-BABB-BF656284CE67}" type="pres">
      <dgm:prSet presAssocID="{1C68A3A0-6EA0-425F-9974-03691918F6D7}" presName="compNode" presStyleCnt="0"/>
      <dgm:spPr/>
    </dgm:pt>
    <dgm:pt modelId="{2CCC7458-4BB6-43BC-A064-9C2B8029093C}" type="pres">
      <dgm:prSet presAssocID="{1C68A3A0-6EA0-425F-9974-03691918F6D7}" presName="bgRect" presStyleLbl="bgShp" presStyleIdx="2" presStyleCnt="5"/>
      <dgm:spPr/>
    </dgm:pt>
    <dgm:pt modelId="{5112353A-3ADF-481B-807B-E31DCCF86327}" type="pres">
      <dgm:prSet presAssocID="{1C68A3A0-6EA0-425F-9974-03691918F6D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9F87E566-11EF-4D99-A8ED-12906B0886AC}" type="pres">
      <dgm:prSet presAssocID="{1C68A3A0-6EA0-425F-9974-03691918F6D7}" presName="spaceRect" presStyleCnt="0"/>
      <dgm:spPr/>
    </dgm:pt>
    <dgm:pt modelId="{BA53EF2E-B21D-414B-BBAD-1986CE7D002F}" type="pres">
      <dgm:prSet presAssocID="{1C68A3A0-6EA0-425F-9974-03691918F6D7}" presName="parTx" presStyleLbl="revTx" presStyleIdx="3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s-CL"/>
        </a:p>
      </dgm:t>
    </dgm:pt>
    <dgm:pt modelId="{2FA6EECE-AA66-4AF1-B047-951AEE95BF62}" type="pres">
      <dgm:prSet presAssocID="{5366646C-F58E-46F4-80ED-B1D597A5FD34}" presName="sibTrans" presStyleCnt="0"/>
      <dgm:spPr/>
    </dgm:pt>
    <dgm:pt modelId="{1D1FC08F-EA8C-42B5-A6B6-12A7D6DB6295}" type="pres">
      <dgm:prSet presAssocID="{23D54CCE-E5B6-400E-9F49-656FDD92CF16}" presName="compNode" presStyleCnt="0"/>
      <dgm:spPr/>
    </dgm:pt>
    <dgm:pt modelId="{20123C62-3079-4090-96F4-66567101EC6C}" type="pres">
      <dgm:prSet presAssocID="{23D54CCE-E5B6-400E-9F49-656FDD92CF16}" presName="bgRect" presStyleLbl="bgShp" presStyleIdx="3" presStyleCnt="5"/>
      <dgm:spPr/>
    </dgm:pt>
    <dgm:pt modelId="{FEBEB4AF-35E6-4F20-9CBB-EF487D4B5C1F}" type="pres">
      <dgm:prSet presAssocID="{23D54CCE-E5B6-400E-9F49-656FDD92CF1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630CC5D4-55A7-4E7F-8D42-0343E6D57128}" type="pres">
      <dgm:prSet presAssocID="{23D54CCE-E5B6-400E-9F49-656FDD92CF16}" presName="spaceRect" presStyleCnt="0"/>
      <dgm:spPr/>
    </dgm:pt>
    <dgm:pt modelId="{D3A63F71-2B1B-4B83-8DD8-E5B1155D8843}" type="pres">
      <dgm:prSet presAssocID="{23D54CCE-E5B6-400E-9F49-656FDD92CF16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s-CL"/>
        </a:p>
      </dgm:t>
    </dgm:pt>
    <dgm:pt modelId="{15B45DF4-BC25-4AA9-9C1D-2B4A2A73F4FE}" type="pres">
      <dgm:prSet presAssocID="{36D4D08A-6AE4-4F7E-95DA-11D131DBA810}" presName="sibTrans" presStyleCnt="0"/>
      <dgm:spPr/>
    </dgm:pt>
    <dgm:pt modelId="{79C5FD8B-6A10-46FC-BDE1-23BD9C97A99E}" type="pres">
      <dgm:prSet presAssocID="{0BF20D94-8390-46CF-9EB7-C1815065758D}" presName="compNode" presStyleCnt="0"/>
      <dgm:spPr/>
    </dgm:pt>
    <dgm:pt modelId="{FEFF5C56-9CBA-4299-9F10-DCC6CEA96942}" type="pres">
      <dgm:prSet presAssocID="{0BF20D94-8390-46CF-9EB7-C1815065758D}" presName="bgRect" presStyleLbl="bgShp" presStyleIdx="4" presStyleCnt="5"/>
      <dgm:spPr/>
    </dgm:pt>
    <dgm:pt modelId="{60B0149F-47C9-4233-B3D5-A5B3745305B1}" type="pres">
      <dgm:prSet presAssocID="{0BF20D94-8390-46CF-9EB7-C1815065758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</dgm:pt>
    <dgm:pt modelId="{A0E5B743-A757-4152-AE6C-D0A657B3A94B}" type="pres">
      <dgm:prSet presAssocID="{0BF20D94-8390-46CF-9EB7-C1815065758D}" presName="spaceRect" presStyleCnt="0"/>
      <dgm:spPr/>
    </dgm:pt>
    <dgm:pt modelId="{5FCDCDE7-7EB7-41EB-9C00-E92C7AE55D1D}" type="pres">
      <dgm:prSet presAssocID="{0BF20D94-8390-46CF-9EB7-C1815065758D}" presName="parTx" presStyleLbl="revTx" presStyleIdx="5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s-CL"/>
        </a:p>
      </dgm:t>
    </dgm:pt>
  </dgm:ptLst>
  <dgm:cxnLst>
    <dgm:cxn modelId="{0DBE3D1D-1601-4EF9-AB6A-5257D124D83C}" type="presOf" srcId="{23D54CCE-E5B6-400E-9F49-656FDD92CF16}" destId="{D3A63F71-2B1B-4B83-8DD8-E5B1155D8843}" srcOrd="0" destOrd="0" presId="urn:microsoft.com/office/officeart/2018/2/layout/IconVerticalSolidList"/>
    <dgm:cxn modelId="{0B0AF62F-AA34-45EB-B9F6-90F87447B682}" srcId="{30BD287C-72C9-465C-BC91-1D02AAA49B0D}" destId="{4CC756CE-589A-4EAC-9673-5258294A2D2C}" srcOrd="0" destOrd="0" parTransId="{DA3AA119-2663-4FF1-A392-EBC7C1C96730}" sibTransId="{75319752-125E-485C-A914-085C1DA498D7}"/>
    <dgm:cxn modelId="{7CEB7DE4-3B6E-4B7D-80F7-83CAD6988309}" type="presOf" srcId="{0BF20D94-8390-46CF-9EB7-C1815065758D}" destId="{5FCDCDE7-7EB7-41EB-9C00-E92C7AE55D1D}" srcOrd="0" destOrd="0" presId="urn:microsoft.com/office/officeart/2018/2/layout/IconVerticalSolidList"/>
    <dgm:cxn modelId="{121AB84D-6200-4D57-9B40-58446E7E0175}" type="presOf" srcId="{6F182EAE-3AF0-47AB-BDB9-59D3E6571D07}" destId="{47FF6B79-FDA7-4B4E-9598-CD26ED009660}" srcOrd="0" destOrd="1" presId="urn:microsoft.com/office/officeart/2018/2/layout/IconVerticalSolidList"/>
    <dgm:cxn modelId="{4F970E43-7DCA-4627-88E4-99D78307F754}" type="presOf" srcId="{30BD287C-72C9-465C-BC91-1D02AAA49B0D}" destId="{A45D19B3-0CDE-46C0-A149-B5501D9630B4}" srcOrd="0" destOrd="0" presId="urn:microsoft.com/office/officeart/2018/2/layout/IconVerticalSolidList"/>
    <dgm:cxn modelId="{6CC87420-18B7-41FD-8DE8-1D56385493EB}" srcId="{F19D1769-5E1D-48B4-B76D-719E17E6B3FE}" destId="{FF5042AA-D11F-4857-AF9E-5EB647E0555C}" srcOrd="0" destOrd="0" parTransId="{8E061E1C-0B86-40F1-8401-B2214F84FCBA}" sibTransId="{DD2601E6-39F8-4830-9FA5-B3D9247A246B}"/>
    <dgm:cxn modelId="{2EB60F4E-DAE0-41BF-AD64-F8B6EC87CA5A}" srcId="{F19D1769-5E1D-48B4-B76D-719E17E6B3FE}" destId="{23D54CCE-E5B6-400E-9F49-656FDD92CF16}" srcOrd="3" destOrd="0" parTransId="{2309D1F8-94EB-4A89-B19B-6BCB08246062}" sibTransId="{36D4D08A-6AE4-4F7E-95DA-11D131DBA810}"/>
    <dgm:cxn modelId="{B4D01A43-D39A-4123-881A-053386C37B47}" type="presOf" srcId="{4CC756CE-589A-4EAC-9673-5258294A2D2C}" destId="{47FF6B79-FDA7-4B4E-9598-CD26ED009660}" srcOrd="0" destOrd="0" presId="urn:microsoft.com/office/officeart/2018/2/layout/IconVerticalSolidList"/>
    <dgm:cxn modelId="{2A9C913A-1CBA-42A3-AFE5-A2FF8DB63E67}" type="presOf" srcId="{E725F958-A157-44C1-8CDF-6E2CB01B15EE}" destId="{47FF6B79-FDA7-4B4E-9598-CD26ED009660}" srcOrd="0" destOrd="3" presId="urn:microsoft.com/office/officeart/2018/2/layout/IconVerticalSolidList"/>
    <dgm:cxn modelId="{197CB207-8DC6-46B8-A4E8-8AEF9A265AA5}" srcId="{30BD287C-72C9-465C-BC91-1D02AAA49B0D}" destId="{CF5661AC-B7C9-4C82-83FC-419C7DDA8B98}" srcOrd="2" destOrd="0" parTransId="{747037BE-6E7E-40B0-B1E0-341F02B5C1B8}" sibTransId="{5C605766-C90A-46BA-B137-230760F02F35}"/>
    <dgm:cxn modelId="{1BF01E55-A4F3-45C5-B97C-801E1111EB87}" type="presOf" srcId="{1C68A3A0-6EA0-425F-9974-03691918F6D7}" destId="{BA53EF2E-B21D-414B-BBAD-1986CE7D002F}" srcOrd="0" destOrd="0" presId="urn:microsoft.com/office/officeart/2018/2/layout/IconVerticalSolidList"/>
    <dgm:cxn modelId="{7EED154D-9951-44A0-8AA3-AE2C9461A650}" srcId="{30BD287C-72C9-465C-BC91-1D02AAA49B0D}" destId="{E725F958-A157-44C1-8CDF-6E2CB01B15EE}" srcOrd="3" destOrd="0" parTransId="{50190E82-385C-4DC4-AAE4-A7C8CD919861}" sibTransId="{FBC8CE95-A28B-4DE4-A4E5-18C7D26801DA}"/>
    <dgm:cxn modelId="{FAA2496A-FFBC-44DA-800A-400344C58A8D}" type="presOf" srcId="{CF5661AC-B7C9-4C82-83FC-419C7DDA8B98}" destId="{47FF6B79-FDA7-4B4E-9598-CD26ED009660}" srcOrd="0" destOrd="2" presId="urn:microsoft.com/office/officeart/2018/2/layout/IconVerticalSolidList"/>
    <dgm:cxn modelId="{BA113313-6A34-4BFA-A9E6-E52DF55F21D9}" srcId="{30BD287C-72C9-465C-BC91-1D02AAA49B0D}" destId="{6F182EAE-3AF0-47AB-BDB9-59D3E6571D07}" srcOrd="1" destOrd="0" parTransId="{079FCD0E-2EE7-492F-BCDE-455B7482A7A5}" sibTransId="{457333C5-872E-405E-A37C-A880C238FB37}"/>
    <dgm:cxn modelId="{F2F56F70-DBC9-48C3-A42A-CE1A3ADED324}" srcId="{F19D1769-5E1D-48B4-B76D-719E17E6B3FE}" destId="{30BD287C-72C9-465C-BC91-1D02AAA49B0D}" srcOrd="1" destOrd="0" parTransId="{A0D1FAF0-3186-4CFE-80A5-F411E6A8F6CF}" sibTransId="{84BBC0E4-660F-4300-9007-77818BC1BE0B}"/>
    <dgm:cxn modelId="{248D0D2E-C602-40E3-8201-4927F7FA9113}" type="presOf" srcId="{F19D1769-5E1D-48B4-B76D-719E17E6B3FE}" destId="{D9BCFD60-7D1A-46C6-B228-95C354F9016D}" srcOrd="0" destOrd="0" presId="urn:microsoft.com/office/officeart/2018/2/layout/IconVerticalSolidList"/>
    <dgm:cxn modelId="{04E63B9B-160C-423E-9A3E-2879CCE4EFD9}" srcId="{F19D1769-5E1D-48B4-B76D-719E17E6B3FE}" destId="{0BF20D94-8390-46CF-9EB7-C1815065758D}" srcOrd="4" destOrd="0" parTransId="{43514146-04A7-4349-996F-06B448DA1AD4}" sibTransId="{BD4F578C-C7F0-4B9D-AB38-8E6DEF425861}"/>
    <dgm:cxn modelId="{CE5B1D14-BC10-42C9-B937-34B5D8F5245D}" type="presOf" srcId="{FF5042AA-D11F-4857-AF9E-5EB647E0555C}" destId="{480F4A8C-0D7B-4E22-9810-8BA5594AD356}" srcOrd="0" destOrd="0" presId="urn:microsoft.com/office/officeart/2018/2/layout/IconVerticalSolidList"/>
    <dgm:cxn modelId="{36491A03-98A3-490D-B143-321273AC3DFA}" srcId="{F19D1769-5E1D-48B4-B76D-719E17E6B3FE}" destId="{1C68A3A0-6EA0-425F-9974-03691918F6D7}" srcOrd="2" destOrd="0" parTransId="{BDFB5DFC-F9FF-45D6-9137-76924E245E2F}" sibTransId="{5366646C-F58E-46F4-80ED-B1D597A5FD34}"/>
    <dgm:cxn modelId="{7338AEBC-B83E-4521-826E-39CA76B8FC2D}" type="presParOf" srcId="{D9BCFD60-7D1A-46C6-B228-95C354F9016D}" destId="{3B870F41-41B6-49FA-8581-528B6567D72A}" srcOrd="0" destOrd="0" presId="urn:microsoft.com/office/officeart/2018/2/layout/IconVerticalSolidList"/>
    <dgm:cxn modelId="{5A8BA11A-4DE7-4060-851D-302CD024608E}" type="presParOf" srcId="{3B870F41-41B6-49FA-8581-528B6567D72A}" destId="{28464ABA-D260-464F-9037-DEC87F1AB8BE}" srcOrd="0" destOrd="0" presId="urn:microsoft.com/office/officeart/2018/2/layout/IconVerticalSolidList"/>
    <dgm:cxn modelId="{FB2F61A0-FA5D-471D-B0BA-0B580ACE210D}" type="presParOf" srcId="{3B870F41-41B6-49FA-8581-528B6567D72A}" destId="{413984C9-9197-49C1-AD98-B016CE5E4D46}" srcOrd="1" destOrd="0" presId="urn:microsoft.com/office/officeart/2018/2/layout/IconVerticalSolidList"/>
    <dgm:cxn modelId="{B7461988-A792-436A-8A8C-209CDB9CD886}" type="presParOf" srcId="{3B870F41-41B6-49FA-8581-528B6567D72A}" destId="{1343E718-437E-4AFC-ADC6-2C3E942FB217}" srcOrd="2" destOrd="0" presId="urn:microsoft.com/office/officeart/2018/2/layout/IconVerticalSolidList"/>
    <dgm:cxn modelId="{1F4FE236-D7AC-438F-97F2-9D144EEA3A53}" type="presParOf" srcId="{3B870F41-41B6-49FA-8581-528B6567D72A}" destId="{480F4A8C-0D7B-4E22-9810-8BA5594AD356}" srcOrd="3" destOrd="0" presId="urn:microsoft.com/office/officeart/2018/2/layout/IconVerticalSolidList"/>
    <dgm:cxn modelId="{D0FB10F9-BAC8-4AC4-A34A-E084EE9413F9}" type="presParOf" srcId="{D9BCFD60-7D1A-46C6-B228-95C354F9016D}" destId="{C5669258-391B-44BE-9E53-7D235CCABA53}" srcOrd="1" destOrd="0" presId="urn:microsoft.com/office/officeart/2018/2/layout/IconVerticalSolidList"/>
    <dgm:cxn modelId="{7A9FBA98-61BE-429D-A33B-A95F9056F908}" type="presParOf" srcId="{D9BCFD60-7D1A-46C6-B228-95C354F9016D}" destId="{32ACA0BF-9A82-4962-B780-5C6C3A252605}" srcOrd="2" destOrd="0" presId="urn:microsoft.com/office/officeart/2018/2/layout/IconVerticalSolidList"/>
    <dgm:cxn modelId="{7EC96B43-6E3D-42C0-8E2B-0FCE31E98185}" type="presParOf" srcId="{32ACA0BF-9A82-4962-B780-5C6C3A252605}" destId="{38A3EA05-807B-45D9-A5A2-EB4F4B2DB9ED}" srcOrd="0" destOrd="0" presId="urn:microsoft.com/office/officeart/2018/2/layout/IconVerticalSolidList"/>
    <dgm:cxn modelId="{05821480-762D-4694-B144-723947BFE7A1}" type="presParOf" srcId="{32ACA0BF-9A82-4962-B780-5C6C3A252605}" destId="{DAC2A6B8-690E-4205-BF4B-AAE7D54BFE61}" srcOrd="1" destOrd="0" presId="urn:microsoft.com/office/officeart/2018/2/layout/IconVerticalSolidList"/>
    <dgm:cxn modelId="{BDECA6E1-6E5D-4363-AE05-6C87E83EC6D5}" type="presParOf" srcId="{32ACA0BF-9A82-4962-B780-5C6C3A252605}" destId="{28995493-5912-4D77-A381-B1EC923634CB}" srcOrd="2" destOrd="0" presId="urn:microsoft.com/office/officeart/2018/2/layout/IconVerticalSolidList"/>
    <dgm:cxn modelId="{8FE692C5-DA78-4A8D-B0F1-C65675E2138C}" type="presParOf" srcId="{32ACA0BF-9A82-4962-B780-5C6C3A252605}" destId="{A45D19B3-0CDE-46C0-A149-B5501D9630B4}" srcOrd="3" destOrd="0" presId="urn:microsoft.com/office/officeart/2018/2/layout/IconVerticalSolidList"/>
    <dgm:cxn modelId="{3270B397-1CF6-4AFF-B5D9-ED2824DBE512}" type="presParOf" srcId="{32ACA0BF-9A82-4962-B780-5C6C3A252605}" destId="{47FF6B79-FDA7-4B4E-9598-CD26ED009660}" srcOrd="4" destOrd="0" presId="urn:microsoft.com/office/officeart/2018/2/layout/IconVerticalSolidList"/>
    <dgm:cxn modelId="{0B1F5D06-66A3-47F9-80C4-60A126ECC76E}" type="presParOf" srcId="{D9BCFD60-7D1A-46C6-B228-95C354F9016D}" destId="{218D66CC-259F-4F29-9ACB-2E78A0A41E12}" srcOrd="3" destOrd="0" presId="urn:microsoft.com/office/officeart/2018/2/layout/IconVerticalSolidList"/>
    <dgm:cxn modelId="{203832B2-EADF-47A5-A63E-A0C199E7E7C6}" type="presParOf" srcId="{D9BCFD60-7D1A-46C6-B228-95C354F9016D}" destId="{F4F0B9A9-D386-48FF-BABB-BF656284CE67}" srcOrd="4" destOrd="0" presId="urn:microsoft.com/office/officeart/2018/2/layout/IconVerticalSolidList"/>
    <dgm:cxn modelId="{9ACAA99A-20F7-4585-8175-0AAA2FA2D14B}" type="presParOf" srcId="{F4F0B9A9-D386-48FF-BABB-BF656284CE67}" destId="{2CCC7458-4BB6-43BC-A064-9C2B8029093C}" srcOrd="0" destOrd="0" presId="urn:microsoft.com/office/officeart/2018/2/layout/IconVerticalSolidList"/>
    <dgm:cxn modelId="{89B18FE9-0726-4DCF-930B-BC73668CCA3A}" type="presParOf" srcId="{F4F0B9A9-D386-48FF-BABB-BF656284CE67}" destId="{5112353A-3ADF-481B-807B-E31DCCF86327}" srcOrd="1" destOrd="0" presId="urn:microsoft.com/office/officeart/2018/2/layout/IconVerticalSolidList"/>
    <dgm:cxn modelId="{40B694F6-C357-41B2-981E-B8FE9BF1592F}" type="presParOf" srcId="{F4F0B9A9-D386-48FF-BABB-BF656284CE67}" destId="{9F87E566-11EF-4D99-A8ED-12906B0886AC}" srcOrd="2" destOrd="0" presId="urn:microsoft.com/office/officeart/2018/2/layout/IconVerticalSolidList"/>
    <dgm:cxn modelId="{A373E97D-DEBE-477B-B5DE-7325CBCE5376}" type="presParOf" srcId="{F4F0B9A9-D386-48FF-BABB-BF656284CE67}" destId="{BA53EF2E-B21D-414B-BBAD-1986CE7D002F}" srcOrd="3" destOrd="0" presId="urn:microsoft.com/office/officeart/2018/2/layout/IconVerticalSolidList"/>
    <dgm:cxn modelId="{C4CC0A05-FFA6-4227-B4E5-B30A02312434}" type="presParOf" srcId="{D9BCFD60-7D1A-46C6-B228-95C354F9016D}" destId="{2FA6EECE-AA66-4AF1-B047-951AEE95BF62}" srcOrd="5" destOrd="0" presId="urn:microsoft.com/office/officeart/2018/2/layout/IconVerticalSolidList"/>
    <dgm:cxn modelId="{2520CB97-54A2-43DA-88B5-18D1BD879745}" type="presParOf" srcId="{D9BCFD60-7D1A-46C6-B228-95C354F9016D}" destId="{1D1FC08F-EA8C-42B5-A6B6-12A7D6DB6295}" srcOrd="6" destOrd="0" presId="urn:microsoft.com/office/officeart/2018/2/layout/IconVerticalSolidList"/>
    <dgm:cxn modelId="{87D71833-1072-46E3-A3A4-6C9CC179BB33}" type="presParOf" srcId="{1D1FC08F-EA8C-42B5-A6B6-12A7D6DB6295}" destId="{20123C62-3079-4090-96F4-66567101EC6C}" srcOrd="0" destOrd="0" presId="urn:microsoft.com/office/officeart/2018/2/layout/IconVerticalSolidList"/>
    <dgm:cxn modelId="{609A0140-9890-406A-9F4D-795B70E940B6}" type="presParOf" srcId="{1D1FC08F-EA8C-42B5-A6B6-12A7D6DB6295}" destId="{FEBEB4AF-35E6-4F20-9CBB-EF487D4B5C1F}" srcOrd="1" destOrd="0" presId="urn:microsoft.com/office/officeart/2018/2/layout/IconVerticalSolidList"/>
    <dgm:cxn modelId="{5989C8A1-2994-4C80-8B12-C3BDFB8D8437}" type="presParOf" srcId="{1D1FC08F-EA8C-42B5-A6B6-12A7D6DB6295}" destId="{630CC5D4-55A7-4E7F-8D42-0343E6D57128}" srcOrd="2" destOrd="0" presId="urn:microsoft.com/office/officeart/2018/2/layout/IconVerticalSolidList"/>
    <dgm:cxn modelId="{65EB8934-CBE2-43BB-BE21-44D7F33423F2}" type="presParOf" srcId="{1D1FC08F-EA8C-42B5-A6B6-12A7D6DB6295}" destId="{D3A63F71-2B1B-4B83-8DD8-E5B1155D8843}" srcOrd="3" destOrd="0" presId="urn:microsoft.com/office/officeart/2018/2/layout/IconVerticalSolidList"/>
    <dgm:cxn modelId="{68D84878-B9F6-48B0-BBF6-0C1DC71A6513}" type="presParOf" srcId="{D9BCFD60-7D1A-46C6-B228-95C354F9016D}" destId="{15B45DF4-BC25-4AA9-9C1D-2B4A2A73F4FE}" srcOrd="7" destOrd="0" presId="urn:microsoft.com/office/officeart/2018/2/layout/IconVerticalSolidList"/>
    <dgm:cxn modelId="{645EFE44-CC62-47ED-8AEF-87762110E2AD}" type="presParOf" srcId="{D9BCFD60-7D1A-46C6-B228-95C354F9016D}" destId="{79C5FD8B-6A10-46FC-BDE1-23BD9C97A99E}" srcOrd="8" destOrd="0" presId="urn:microsoft.com/office/officeart/2018/2/layout/IconVerticalSolidList"/>
    <dgm:cxn modelId="{2C07522E-D7E2-47E4-B697-A436193583CB}" type="presParOf" srcId="{79C5FD8B-6A10-46FC-BDE1-23BD9C97A99E}" destId="{FEFF5C56-9CBA-4299-9F10-DCC6CEA96942}" srcOrd="0" destOrd="0" presId="urn:microsoft.com/office/officeart/2018/2/layout/IconVerticalSolidList"/>
    <dgm:cxn modelId="{63FDDE26-CCBC-42E8-A9E6-49681096515D}" type="presParOf" srcId="{79C5FD8B-6A10-46FC-BDE1-23BD9C97A99E}" destId="{60B0149F-47C9-4233-B3D5-A5B3745305B1}" srcOrd="1" destOrd="0" presId="urn:microsoft.com/office/officeart/2018/2/layout/IconVerticalSolidList"/>
    <dgm:cxn modelId="{9662420C-E5AB-4EAA-9F4B-3F27F201EF53}" type="presParOf" srcId="{79C5FD8B-6A10-46FC-BDE1-23BD9C97A99E}" destId="{A0E5B743-A757-4152-AE6C-D0A657B3A94B}" srcOrd="2" destOrd="0" presId="urn:microsoft.com/office/officeart/2018/2/layout/IconVerticalSolidList"/>
    <dgm:cxn modelId="{4348849C-7CF6-4EF2-970E-CF26DBC99B61}" type="presParOf" srcId="{79C5FD8B-6A10-46FC-BDE1-23BD9C97A99E}" destId="{5FCDCDE7-7EB7-41EB-9C00-E92C7AE55D1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A7C22F-732C-4BDC-B16D-DBB5868A6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AAF7E5D-1BD3-41D2-AB3C-99AFD9CB15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8CAA94D-C1A8-499F-A75B-DBBCB28CF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9EFE5-F06A-4349-9D55-101583675D76}" type="datetimeFigureOut">
              <a:rPr lang="es-CL" smtClean="0"/>
              <a:t>01-07-2019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542AEED-F32B-4FF8-B8EF-62AFB9E4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638A76C-E0CF-4C33-8BEE-843EA42FB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C6A1-6E01-48E7-85AD-9083FA3EB9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6791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927AE0E-BF23-49B9-9890-9F20F67AA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A8127625-AFF1-48B6-B46F-75F93BE7F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6F8716E-DA68-48C8-9122-478EEEE4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9EFE5-F06A-4349-9D55-101583675D76}" type="datetimeFigureOut">
              <a:rPr lang="es-CL" smtClean="0"/>
              <a:t>01-07-2019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1C1F78B-875C-4D1D-AD63-04A2701BB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0AD5096-3329-41F3-8653-5004086DD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C6A1-6E01-48E7-85AD-9083FA3EB9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4464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0D1FDB14-205B-40E7-8F44-D3C4CF66F6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545D8319-85A1-4A58-BA5C-7723CF5BAB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A7DF8A1-2F9F-4CE0-8C6B-0FC7A80AB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9EFE5-F06A-4349-9D55-101583675D76}" type="datetimeFigureOut">
              <a:rPr lang="es-CL" smtClean="0"/>
              <a:t>01-07-2019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B6689E2-0CC0-458B-ABE6-06EF2B93E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8B7D27A-FA14-48C9-86CD-B2807525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C6A1-6E01-48E7-85AD-9083FA3EB9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4606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4AE67A7-AF7B-43EF-A898-942151D6B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F892289-7E01-4B8B-843F-8A55F210B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6CA814C-29F4-4057-BE39-3C41F578D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9EFE5-F06A-4349-9D55-101583675D76}" type="datetimeFigureOut">
              <a:rPr lang="es-CL" smtClean="0"/>
              <a:t>01-07-2019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1A0F183-A4A9-4FF1-9FDE-8F9D0CDA6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F69A912-C9C9-45F4-975D-97AFA4C0D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C6A1-6E01-48E7-85AD-9083FA3EB9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7447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21C3D40-3F99-4BDB-A4D8-067909D52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61FE78F-049B-481D-A5D6-CCD6FADD6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924B0FE-0B8A-4225-AB1D-417925359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9EFE5-F06A-4349-9D55-101583675D76}" type="datetimeFigureOut">
              <a:rPr lang="es-CL" smtClean="0"/>
              <a:t>01-07-2019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5B9F4AB-C9A6-400F-9530-865253BE2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4849943-9F2F-4922-AF84-1245967BC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C6A1-6E01-48E7-85AD-9083FA3EB9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306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13E725-0721-4EA9-9FF5-EFC251C84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4983E97-CDEB-4919-B5BB-7B96B7931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99B950D-432C-4FA6-A3A7-25CF11E01F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0C92422-22A2-4FD3-8189-ADE843BE1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9EFE5-F06A-4349-9D55-101583675D76}" type="datetimeFigureOut">
              <a:rPr lang="es-CL" smtClean="0"/>
              <a:t>01-07-2019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324831F-8C0F-4428-A3F2-DAB274CBA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3F22399-87F1-48C1-AE20-C1AE8575C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C6A1-6E01-48E7-85AD-9083FA3EB9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7519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951CE61-C8AD-4B3F-BA0C-50F7F384B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52FED62-1779-4E03-856F-8EE0296BC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A2F0151-8EB6-4A51-94DC-A7E32EDE6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22A5AA96-44E6-4570-88D0-E5628E8A9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3F8CCB25-AB60-44DB-B01C-9FCA649FCC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2ACCBA91-FD1A-4365-B754-C02067284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9EFE5-F06A-4349-9D55-101583675D76}" type="datetimeFigureOut">
              <a:rPr lang="es-CL" smtClean="0"/>
              <a:t>01-07-2019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30A23A93-253D-48B2-9973-0FDA1F4C2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B1C270F2-6E70-48D7-A9A7-6607498B1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C6A1-6E01-48E7-85AD-9083FA3EB9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4349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7BA614F-33E3-49A6-AA39-2D088C54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E5DC1D3B-BF4C-411E-93E5-C941599FA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9EFE5-F06A-4349-9D55-101583675D76}" type="datetimeFigureOut">
              <a:rPr lang="es-CL" smtClean="0"/>
              <a:t>01-07-2019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88F47C36-74DA-4B35-904B-51A17EC4F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090597D-BDA1-4904-BD05-7613E1AE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C6A1-6E01-48E7-85AD-9083FA3EB9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0167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E5713771-770A-4FAA-B926-4AE413870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9EFE5-F06A-4349-9D55-101583675D76}" type="datetimeFigureOut">
              <a:rPr lang="es-CL" smtClean="0"/>
              <a:t>01-07-2019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BAC251B3-F253-4E9B-AD24-66CD5DE61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FA5F60B7-2312-4C7B-B3B4-86579BD3D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C6A1-6E01-48E7-85AD-9083FA3EB9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664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AB84FC3-4DDE-4608-A4B7-FBDD132F4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C89F651-591E-4D9E-9CD3-8095174D1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6EA52EC-7A0A-4EB3-9AB5-09AADF73F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47FA11D-CB3D-4212-8D14-A74666E31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9EFE5-F06A-4349-9D55-101583675D76}" type="datetimeFigureOut">
              <a:rPr lang="es-CL" smtClean="0"/>
              <a:t>01-07-2019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FA5D2CD-605F-45A5-991C-7045B1C28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F3E5DC6-F99A-46BD-9807-5CAC18AB1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C6A1-6E01-48E7-85AD-9083FA3EB9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7278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C2896A5-6A73-45BA-8EA3-767437191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67B87D5C-3FB2-4B0B-ADBB-3906A3AA8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2DBB9CA-0818-4254-AA87-EC8214107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7A35F7F-C40D-42B8-A1A2-BCE40A451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9EFE5-F06A-4349-9D55-101583675D76}" type="datetimeFigureOut">
              <a:rPr lang="es-CL" smtClean="0"/>
              <a:t>01-07-2019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2F57F20-0E2A-40E4-87CB-58FE34868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8F70AC0-F848-4875-9B1D-80730CE1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C6A1-6E01-48E7-85AD-9083FA3EB9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8492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"/>
            <a:lum/>
          </a:blip>
          <a:srcRect/>
          <a:stretch>
            <a:fillRect t="8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BA542E66-D697-48F9-9613-2F7029BF1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DA04773-3FAC-4D41-92FA-CE13B7DA6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63AD33C-30C1-480F-8842-2C77F0EBAF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9EFE5-F06A-4349-9D55-101583675D76}" type="datetimeFigureOut">
              <a:rPr lang="es-CL" smtClean="0"/>
              <a:t>01-07-2019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E32D1FC-9649-4F06-B33F-D1C970A17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5CE2918-ADD3-4857-B8D1-A92894FC9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9C6A1-6E01-48E7-85AD-9083FA3EB9EC}" type="slidenum">
              <a:rPr lang="es-CL" smtClean="0"/>
              <a:t>‹Nº›</a:t>
            </a:fld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1A54B02D-4387-44CB-9995-CF8120574B0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974" y="5854535"/>
            <a:ext cx="866940" cy="86694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E914A506-636A-4017-8EE1-8D8074344A2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CFEFF"/>
              </a:clrFrom>
              <a:clrTo>
                <a:srgbClr val="FC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086" y="5961413"/>
            <a:ext cx="1594215" cy="70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8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074E89-D287-4692-9E76-759D377FC5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Obesidad en Chile</a:t>
            </a:r>
            <a:br>
              <a:rPr lang="es-CL" dirty="0"/>
            </a:br>
            <a:r>
              <a:rPr lang="es-CL" dirty="0"/>
              <a:t>y</a:t>
            </a:r>
            <a:br>
              <a:rPr lang="es-CL" dirty="0"/>
            </a:br>
            <a:r>
              <a:rPr lang="es-CL" dirty="0"/>
              <a:t>Cirugía Bariátrica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2914CB2-08E6-44B5-86DE-3CE6C0019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1111"/>
            <a:ext cx="9144000" cy="1655762"/>
          </a:xfrm>
        </p:spPr>
        <p:txBody>
          <a:bodyPr/>
          <a:lstStyle/>
          <a:p>
            <a:r>
              <a:rPr lang="es-CL" dirty="0"/>
              <a:t>Dr. Patricio Lamoza Kohan</a:t>
            </a:r>
          </a:p>
          <a:p>
            <a:r>
              <a:rPr lang="es-CL" dirty="0"/>
              <a:t>Agrupación 300 Mil Mórbidos</a:t>
            </a:r>
          </a:p>
          <a:p>
            <a:r>
              <a:rPr lang="es-CL" dirty="0"/>
              <a:t>Sociedad Chilena de Cirugía Bariátrica y Metabólica</a:t>
            </a:r>
          </a:p>
        </p:txBody>
      </p:sp>
    </p:spTree>
    <p:extLst>
      <p:ext uri="{BB962C8B-B14F-4D97-AF65-F5344CB8AC3E}">
        <p14:creationId xmlns:p14="http://schemas.microsoft.com/office/powerpoint/2010/main" val="352467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496A0A6-3A3F-473C-8AF6-0EFB27C10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Los pacientes que sufren de obesidad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CF30657-5918-44FA-A571-F1B6204E4E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295" y="1825625"/>
            <a:ext cx="5638801" cy="435133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CL" sz="4400" b="1" dirty="0">
                <a:solidFill>
                  <a:srgbClr val="FF0000"/>
                </a:solidFill>
              </a:rPr>
              <a:t>MAYOR COSTO AL ESTADO</a:t>
            </a:r>
          </a:p>
          <a:p>
            <a:pPr algn="r"/>
            <a:endParaRPr lang="es-CL" sz="4400" b="1" dirty="0">
              <a:solidFill>
                <a:srgbClr val="FF0000"/>
              </a:solidFill>
            </a:endParaRPr>
          </a:p>
          <a:p>
            <a:pPr algn="r"/>
            <a:endParaRPr lang="es-CL" sz="4400" b="1" dirty="0">
              <a:solidFill>
                <a:srgbClr val="FF0000"/>
              </a:solidFill>
            </a:endParaRPr>
          </a:p>
          <a:p>
            <a:pPr algn="r"/>
            <a:endParaRPr lang="es-CL" sz="4400" b="1" dirty="0">
              <a:solidFill>
                <a:srgbClr val="FF0000"/>
              </a:solidFill>
            </a:endParaRPr>
          </a:p>
          <a:p>
            <a:pPr algn="ctr"/>
            <a:r>
              <a:rPr lang="es-CL" sz="4400" b="1" dirty="0">
                <a:solidFill>
                  <a:srgbClr val="FF0000"/>
                </a:solidFill>
              </a:rPr>
              <a:t>2030: $3.000.000.000.000 </a:t>
            </a:r>
            <a:r>
              <a:rPr lang="es-CL" sz="3200" b="1" dirty="0">
                <a:solidFill>
                  <a:srgbClr val="FF0000"/>
                </a:solidFill>
              </a:rPr>
              <a:t>(BILLONES/AÑO) </a:t>
            </a:r>
            <a:endParaRPr lang="es-CL" sz="4400" b="1" dirty="0">
              <a:solidFill>
                <a:srgbClr val="FF0000"/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1A997A82-45C7-4203-9210-66C2A49488EC}"/>
              </a:ext>
            </a:extLst>
          </p:cNvPr>
          <p:cNvSpPr txBox="1">
            <a:spLocks/>
          </p:cNvSpPr>
          <p:nvPr/>
        </p:nvSpPr>
        <p:spPr>
          <a:xfrm>
            <a:off x="9282792" y="6176963"/>
            <a:ext cx="1406979" cy="340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1400" dirty="0"/>
              <a:t>Cuadrado, 2018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4A717D7-69E8-43D3-BA5B-DD4537B91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75519">
            <a:off x="6034087" y="1319212"/>
            <a:ext cx="5610225" cy="4219575"/>
          </a:xfrm>
          <a:prstGeom prst="rect">
            <a:avLst/>
          </a:prstGeom>
        </p:spPr>
      </p:pic>
      <p:pic>
        <p:nvPicPr>
          <p:cNvPr id="7" name="Marcador de contenido 5">
            <a:extLst>
              <a:ext uri="{FF2B5EF4-FFF2-40B4-BE49-F238E27FC236}">
                <a16:creationId xmlns:a16="http://schemas.microsoft.com/office/drawing/2014/main" xmlns="" id="{AAB08F7B-0250-4509-B8DE-F81443408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592" y="1528846"/>
            <a:ext cx="3811213" cy="435133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C4496B1-2FE2-4EC0-8629-D61C8DEC0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20951">
            <a:off x="6306374" y="924717"/>
            <a:ext cx="4901119" cy="497023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B042A1DA-B334-44FF-BDFD-64AC2FEC33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81743">
            <a:off x="7641934" y="3048982"/>
            <a:ext cx="2086839" cy="815438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B6A9D8AF-E0EA-4D61-8E08-33D01E9EA04F}"/>
              </a:ext>
            </a:extLst>
          </p:cNvPr>
          <p:cNvSpPr/>
          <p:nvPr/>
        </p:nvSpPr>
        <p:spPr>
          <a:xfrm rot="1309501">
            <a:off x="6027308" y="3888024"/>
            <a:ext cx="3147290" cy="431959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388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708F296-F135-414A-8ECD-3BFBDC36D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Problema de la Obesidad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1AC7929-491A-49AF-9294-EC7BEEDEF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s-CL" dirty="0"/>
              <a:t>Programas:</a:t>
            </a:r>
          </a:p>
          <a:p>
            <a:pPr lvl="1"/>
            <a:r>
              <a:rPr lang="es-CL" dirty="0"/>
              <a:t>Vivir Sano</a:t>
            </a:r>
          </a:p>
          <a:p>
            <a:pPr lvl="1"/>
            <a:r>
              <a:rPr lang="es-CL" dirty="0"/>
              <a:t>Ley Etiquetado</a:t>
            </a:r>
          </a:p>
          <a:p>
            <a:pPr lvl="1"/>
            <a:r>
              <a:rPr lang="es-CL" dirty="0"/>
              <a:t>Chile Crece Contigo</a:t>
            </a:r>
          </a:p>
          <a:p>
            <a:endParaRPr lang="es-CL" dirty="0"/>
          </a:p>
          <a:p>
            <a:r>
              <a:rPr lang="es-CL" dirty="0"/>
              <a:t>Tratamientos Médicos</a:t>
            </a:r>
          </a:p>
          <a:p>
            <a:pPr lvl="1"/>
            <a:r>
              <a:rPr lang="es-CL" dirty="0"/>
              <a:t>Dietas</a:t>
            </a:r>
          </a:p>
          <a:p>
            <a:pPr lvl="1"/>
            <a:r>
              <a:rPr lang="es-CL" dirty="0"/>
              <a:t>Ejercicio</a:t>
            </a:r>
          </a:p>
          <a:p>
            <a:pPr lvl="1"/>
            <a:r>
              <a:rPr lang="es-CL" b="1" u="sng" dirty="0">
                <a:solidFill>
                  <a:srgbClr val="FF0000"/>
                </a:solidFill>
              </a:rPr>
              <a:t>(Necesario)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EF9BA1B3-B36A-4D34-B018-084D255E6D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s-CL" dirty="0"/>
          </a:p>
          <a:p>
            <a:r>
              <a:rPr lang="es-CL" dirty="0">
                <a:solidFill>
                  <a:srgbClr val="FF0000"/>
                </a:solidFill>
              </a:rPr>
              <a:t>Prevención</a:t>
            </a:r>
            <a:r>
              <a:rPr lang="es-CL" dirty="0"/>
              <a:t> de Obesidad, efecto 20-30 años. </a:t>
            </a:r>
            <a:r>
              <a:rPr lang="es-CL" u="sng" dirty="0"/>
              <a:t>Sin impacto </a:t>
            </a:r>
            <a:r>
              <a:rPr lang="es-CL" dirty="0"/>
              <a:t>en Obesidad</a:t>
            </a:r>
          </a:p>
          <a:p>
            <a:endParaRPr lang="es-CL" dirty="0"/>
          </a:p>
          <a:p>
            <a:r>
              <a:rPr lang="es-CL" dirty="0"/>
              <a:t>Éxito 5 – 10% de los casos </a:t>
            </a:r>
            <a:r>
              <a:rPr lang="es-CL" dirty="0">
                <a:sym typeface="Wingdings" panose="05000000000000000000" pitchFamily="2" charset="2"/>
              </a:rPr>
              <a:t> Reganancia de peso</a:t>
            </a:r>
          </a:p>
          <a:p>
            <a:pPr marL="457200" lvl="1" indent="0">
              <a:buNone/>
            </a:pPr>
            <a:r>
              <a:rPr lang="es-CL" dirty="0">
                <a:sym typeface="Wingdings" panose="05000000000000000000" pitchFamily="2" charset="2"/>
              </a:rPr>
              <a:t>	(efecto Rebote)</a:t>
            </a:r>
          </a:p>
          <a:p>
            <a:r>
              <a:rPr lang="es-CL" dirty="0">
                <a:sym typeface="Wingdings" panose="05000000000000000000" pitchFamily="2" charset="2"/>
              </a:rPr>
              <a:t>Poco impacto sobre enfermedades asociadas</a:t>
            </a:r>
            <a:endParaRPr lang="es-CL" dirty="0"/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xmlns="" id="{75B985F2-BBD8-4A54-A87E-7794A9282885}"/>
              </a:ext>
            </a:extLst>
          </p:cNvPr>
          <p:cNvSpPr/>
          <p:nvPr/>
        </p:nvSpPr>
        <p:spPr>
          <a:xfrm>
            <a:off x="4010526" y="2422358"/>
            <a:ext cx="2009274" cy="409074"/>
          </a:xfrm>
          <a:prstGeom prst="rightArrow">
            <a:avLst>
              <a:gd name="adj1" fmla="val 50000"/>
              <a:gd name="adj2" fmla="val 970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xmlns="" id="{6470585E-BB37-4F06-B9CB-D532C0C80406}"/>
              </a:ext>
            </a:extLst>
          </p:cNvPr>
          <p:cNvSpPr/>
          <p:nvPr/>
        </p:nvSpPr>
        <p:spPr>
          <a:xfrm>
            <a:off x="4010526" y="4095123"/>
            <a:ext cx="2009274" cy="409074"/>
          </a:xfrm>
          <a:prstGeom prst="rightArrow">
            <a:avLst>
              <a:gd name="adj1" fmla="val 50000"/>
              <a:gd name="adj2" fmla="val 970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C88BF086-0AE3-45A7-AF71-6A9AF8584159}"/>
              </a:ext>
            </a:extLst>
          </p:cNvPr>
          <p:cNvSpPr/>
          <p:nvPr/>
        </p:nvSpPr>
        <p:spPr>
          <a:xfrm>
            <a:off x="6096000" y="2077453"/>
            <a:ext cx="5374105" cy="15079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B2A73540-69E2-4080-80C7-A23F1492ED09}"/>
              </a:ext>
            </a:extLst>
          </p:cNvPr>
          <p:cNvSpPr/>
          <p:nvPr/>
        </p:nvSpPr>
        <p:spPr>
          <a:xfrm>
            <a:off x="6095999" y="3819775"/>
            <a:ext cx="5374105" cy="20115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5148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D571F3-FBA7-40E2-8469-0F4556665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Cirugía Bariátrica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80C5FD9-6391-4F3A-873A-F4F5ACB08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35212" cy="4351338"/>
          </a:xfrm>
        </p:spPr>
        <p:txBody>
          <a:bodyPr>
            <a:normAutofit fontScale="85000" lnSpcReduction="20000"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Efectiva y a largo plazo (20 años)</a:t>
            </a:r>
          </a:p>
          <a:p>
            <a:pPr lvl="1"/>
            <a:r>
              <a:rPr lang="es-CL" dirty="0"/>
              <a:t>Pérdida de peso 60% </a:t>
            </a:r>
          </a:p>
          <a:p>
            <a:pPr lvl="1"/>
            <a:endParaRPr lang="es-CL" dirty="0"/>
          </a:p>
          <a:p>
            <a:r>
              <a:rPr lang="es-CL" b="1" dirty="0">
                <a:solidFill>
                  <a:srgbClr val="FF0000"/>
                </a:solidFill>
              </a:rPr>
              <a:t>Corrección Enfermedades</a:t>
            </a:r>
          </a:p>
          <a:p>
            <a:pPr lvl="1"/>
            <a:r>
              <a:rPr lang="es-CL" dirty="0"/>
              <a:t>Remisión (Exámenes normales, sin uso medicamentos)</a:t>
            </a:r>
          </a:p>
          <a:p>
            <a:pPr lvl="1"/>
            <a:r>
              <a:rPr lang="es-CL" b="1" dirty="0">
                <a:solidFill>
                  <a:schemeClr val="accent1">
                    <a:lumMod val="75000"/>
                  </a:schemeClr>
                </a:solidFill>
              </a:rPr>
              <a:t>Diabetes 60-80%</a:t>
            </a:r>
          </a:p>
          <a:p>
            <a:pPr lvl="1"/>
            <a:r>
              <a:rPr lang="es-CL" b="1" dirty="0">
                <a:solidFill>
                  <a:schemeClr val="accent1">
                    <a:lumMod val="75000"/>
                  </a:schemeClr>
                </a:solidFill>
              </a:rPr>
              <a:t>Hipertensión 80%</a:t>
            </a:r>
          </a:p>
          <a:p>
            <a:pPr lvl="1"/>
            <a:r>
              <a:rPr lang="es-CL" b="1" dirty="0">
                <a:solidFill>
                  <a:schemeClr val="accent1">
                    <a:lumMod val="75000"/>
                  </a:schemeClr>
                </a:solidFill>
              </a:rPr>
              <a:t>Otras: Apnea Sueño, Colesterol, </a:t>
            </a:r>
            <a:r>
              <a:rPr lang="es-CL" b="1" i="1" u="sng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Insuficiencia Renal</a:t>
            </a:r>
            <a:r>
              <a:rPr lang="es-CL" b="1" dirty="0">
                <a:solidFill>
                  <a:schemeClr val="accent1">
                    <a:lumMod val="75000"/>
                  </a:schemeClr>
                </a:solidFill>
              </a:rPr>
              <a:t>, Trastornos Esqueléticos</a:t>
            </a:r>
          </a:p>
          <a:p>
            <a:pPr lvl="1"/>
            <a:endParaRPr lang="es-CL" dirty="0"/>
          </a:p>
          <a:p>
            <a:r>
              <a:rPr lang="es-CL" b="1" dirty="0">
                <a:solidFill>
                  <a:srgbClr val="FF0000"/>
                </a:solidFill>
              </a:rPr>
              <a:t>Disminución Cáncer  	</a:t>
            </a:r>
            <a:r>
              <a:rPr lang="es-CL" b="1" dirty="0">
                <a:solidFill>
                  <a:srgbClr val="7030A0"/>
                </a:solidFill>
              </a:rPr>
              <a:t>50%</a:t>
            </a:r>
          </a:p>
          <a:p>
            <a:pPr lvl="1"/>
            <a:endParaRPr lang="es-CL" dirty="0"/>
          </a:p>
          <a:p>
            <a:r>
              <a:rPr lang="es-CL" b="1" dirty="0">
                <a:solidFill>
                  <a:srgbClr val="FF0000"/>
                </a:solidFill>
              </a:rPr>
              <a:t>Disminución Accidentes Vasculares	</a:t>
            </a:r>
            <a:r>
              <a:rPr lang="es-CL" b="1" dirty="0">
                <a:solidFill>
                  <a:srgbClr val="7030A0"/>
                </a:solidFill>
              </a:rPr>
              <a:t>50%</a:t>
            </a:r>
          </a:p>
        </p:txBody>
      </p:sp>
      <p:pic>
        <p:nvPicPr>
          <p:cNvPr id="7170" name="Picture 2" descr="Resultado de imagen para pulgar arriba">
            <a:extLst>
              <a:ext uri="{FF2B5EF4-FFF2-40B4-BE49-F238E27FC236}">
                <a16:creationId xmlns:a16="http://schemas.microsoft.com/office/drawing/2014/main" xmlns="" id="{6D8A4E14-E44A-4018-8AEB-CDC12F855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412" y="2547258"/>
            <a:ext cx="2793060" cy="279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949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E96DE90-A3AF-462E-8F48-572AB93F9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Cirugía Bariátrica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F8E7C946-F5D8-4EEA-A88E-EE843323AB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3637391"/>
              </p:ext>
            </p:extLst>
          </p:nvPr>
        </p:nvGraphicFramePr>
        <p:xfrm>
          <a:off x="2636252" y="1690688"/>
          <a:ext cx="6919495" cy="4389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1455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F13C27-D611-4320-A018-60996C65F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Ahorro al Sistema de Salud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FEF19D8E-3C34-4E6A-BB6C-59F37E6147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306207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51D99DD-C219-4F4C-9F4A-06F5C8EB96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0000" y="2045229"/>
            <a:ext cx="1325563" cy="1325563"/>
          </a:xfrm>
          <a:prstGeom prst="rect">
            <a:avLst/>
          </a:prstGeom>
        </p:spPr>
      </p:pic>
      <p:pic>
        <p:nvPicPr>
          <p:cNvPr id="3074" name="Picture 2" descr="Resultado de imagen para dinero ahorro">
            <a:extLst>
              <a:ext uri="{FF2B5EF4-FFF2-40B4-BE49-F238E27FC236}">
                <a16:creationId xmlns:a16="http://schemas.microsoft.com/office/drawing/2014/main" xmlns="" id="{25B49115-3469-400F-8805-D46253215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899" y="3487209"/>
            <a:ext cx="1204003" cy="153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F334F62D-4086-48C8-9360-CB071F11FF17}"/>
              </a:ext>
            </a:extLst>
          </p:cNvPr>
          <p:cNvSpPr txBox="1">
            <a:spLocks/>
          </p:cNvSpPr>
          <p:nvPr/>
        </p:nvSpPr>
        <p:spPr>
          <a:xfrm>
            <a:off x="9282792" y="6176963"/>
            <a:ext cx="1406979" cy="340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1400" dirty="0" err="1"/>
              <a:t>Bitrán</a:t>
            </a:r>
            <a:r>
              <a:rPr lang="es-CL" sz="1400" dirty="0"/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3718401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DC73CF0-610A-4F5F-9070-02ACD12FA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CL"/>
              <a:t>Situación Actual Cirugía Bariátrica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8DEDE7A-1ED3-4CDA-BCC7-8EA11C60F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00401"/>
            <a:ext cx="10515600" cy="2659224"/>
          </a:xfrm>
        </p:spPr>
        <p:txBody>
          <a:bodyPr>
            <a:normAutofit fontScale="92500" lnSpcReduction="10000"/>
          </a:bodyPr>
          <a:lstStyle/>
          <a:p>
            <a:r>
              <a:rPr lang="es-CL" dirty="0"/>
              <a:t>Solo cobertura MAI (Institucional): 400 casos al año en el país</a:t>
            </a:r>
          </a:p>
          <a:p>
            <a:r>
              <a:rPr lang="es-CL" dirty="0"/>
              <a:t>Indicaciones más estrictas que la norma internacional y nacional</a:t>
            </a:r>
          </a:p>
          <a:p>
            <a:pPr lvl="1"/>
            <a:r>
              <a:rPr lang="es-CL" dirty="0"/>
              <a:t>Solo IMC &gt; 40. Diabetes, 1 año de tratamiento médico certificado</a:t>
            </a:r>
          </a:p>
          <a:p>
            <a:r>
              <a:rPr lang="es-CL" dirty="0"/>
              <a:t>NO MLE</a:t>
            </a:r>
          </a:p>
          <a:p>
            <a:r>
              <a:rPr lang="es-CL" dirty="0"/>
              <a:t>NO PAD</a:t>
            </a:r>
          </a:p>
          <a:p>
            <a:r>
              <a:rPr lang="es-CL" dirty="0"/>
              <a:t>NO GES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5" name="Imagen 4" descr="Imagen que contiene imágenes prediseñadas&#10;&#10;Descripción generada automáticamente">
            <a:extLst>
              <a:ext uri="{FF2B5EF4-FFF2-40B4-BE49-F238E27FC236}">
                <a16:creationId xmlns:a16="http://schemas.microsoft.com/office/drawing/2014/main" xmlns="" id="{F648C8BA-9BA6-4CFF-808C-FCEBFBA71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721" y="1511560"/>
            <a:ext cx="3544558" cy="141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37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DC73CF0-610A-4F5F-9070-02ACD12FA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CL" dirty="0"/>
              <a:t>Situación Actual Cirugía Bariátrica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8DEDE7A-1ED3-4CDA-BCC7-8EA11C60F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17975"/>
          </a:xfrm>
        </p:spPr>
        <p:txBody>
          <a:bodyPr>
            <a:normAutofit fontScale="92500" lnSpcReduction="10000"/>
          </a:bodyPr>
          <a:lstStyle/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ISAPRE</a:t>
            </a:r>
          </a:p>
          <a:p>
            <a:pPr lvl="1"/>
            <a:r>
              <a:rPr lang="es-CL" dirty="0"/>
              <a:t>Cobertura Limitada al 25% independiente del plan</a:t>
            </a:r>
          </a:p>
          <a:p>
            <a:pPr lvl="1"/>
            <a:r>
              <a:rPr lang="es-CL" dirty="0"/>
              <a:t>Cobertura Arbitraria</a:t>
            </a:r>
          </a:p>
          <a:p>
            <a:pPr lvl="1"/>
            <a:endParaRPr lang="es-CL" dirty="0"/>
          </a:p>
          <a:p>
            <a:r>
              <a:rPr lang="es-CL" dirty="0"/>
              <a:t>Seguros Complementarios</a:t>
            </a:r>
          </a:p>
          <a:p>
            <a:pPr lvl="1"/>
            <a:r>
              <a:rPr lang="es-CL" dirty="0"/>
              <a:t>Solo IMC sobre 40</a:t>
            </a:r>
          </a:p>
        </p:txBody>
      </p:sp>
      <p:pic>
        <p:nvPicPr>
          <p:cNvPr id="5122" name="Picture 2" descr="Resultado de imagen para no arbitrario">
            <a:extLst>
              <a:ext uri="{FF2B5EF4-FFF2-40B4-BE49-F238E27FC236}">
                <a16:creationId xmlns:a16="http://schemas.microsoft.com/office/drawing/2014/main" xmlns="" id="{E8F8C953-0813-4474-9EEB-6AA0AB4C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552" y="4162814"/>
            <a:ext cx="2443038" cy="201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Resultado de imagen para isapre">
            <a:extLst>
              <a:ext uri="{FF2B5EF4-FFF2-40B4-BE49-F238E27FC236}">
                <a16:creationId xmlns:a16="http://schemas.microsoft.com/office/drawing/2014/main" xmlns="" id="{05A26052-E6DB-41FA-AAF7-51C079E3B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405" y="1623527"/>
            <a:ext cx="4569255" cy="167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801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7B56C4C-9F4A-4A7D-B453-122D4D693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Solicitud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018FBE7-8C79-46CE-98C2-D51C57841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33147" cy="4351338"/>
          </a:xfrm>
        </p:spPr>
        <p:txBody>
          <a:bodyPr/>
          <a:lstStyle/>
          <a:p>
            <a:r>
              <a:rPr lang="es-CL" dirty="0"/>
              <a:t>Reconocimiento OBESIDAD como enfermedad</a:t>
            </a:r>
          </a:p>
          <a:p>
            <a:endParaRPr lang="es-CL" dirty="0"/>
          </a:p>
          <a:p>
            <a:r>
              <a:rPr lang="es-CL" dirty="0"/>
              <a:t>Cobertura FONASA</a:t>
            </a:r>
          </a:p>
          <a:p>
            <a:endParaRPr lang="es-CL" dirty="0"/>
          </a:p>
          <a:p>
            <a:r>
              <a:rPr lang="es-CL" dirty="0"/>
              <a:t>Cobertura Isapre</a:t>
            </a:r>
          </a:p>
        </p:txBody>
      </p:sp>
      <p:pic>
        <p:nvPicPr>
          <p:cNvPr id="9218" name="Picture 2" descr="Resultado de imagen para megafono">
            <a:extLst>
              <a:ext uri="{FF2B5EF4-FFF2-40B4-BE49-F238E27FC236}">
                <a16:creationId xmlns:a16="http://schemas.microsoft.com/office/drawing/2014/main" xmlns="" id="{C5FD4907-C453-4B6B-8864-C8420F11E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582" y="1825625"/>
            <a:ext cx="4090134" cy="409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462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E9FAF8-A738-45E5-94D4-D721E5026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FFFFFF"/>
                </a:solidFill>
              </a:rPr>
              <a:t>Oportunidad de Cobertura</a:t>
            </a:r>
          </a:p>
        </p:txBody>
      </p:sp>
      <p:graphicFrame>
        <p:nvGraphicFramePr>
          <p:cNvPr id="7" name="Marcador de contenido 2">
            <a:extLst>
              <a:ext uri="{FF2B5EF4-FFF2-40B4-BE49-F238E27FC236}">
                <a16:creationId xmlns:a16="http://schemas.microsoft.com/office/drawing/2014/main" xmlns="" id="{B0E1088F-92FE-4905-91D2-3DBA75773F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29509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3874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B8FCF819-68D3-451C-98AF-201234E233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0960" y="1825625"/>
            <a:ext cx="3510079" cy="43513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AA7DB5-C3F4-4155-ABC2-8850DF267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7576" y="1298187"/>
            <a:ext cx="2436845" cy="1325563"/>
          </a:xfrm>
        </p:spPr>
        <p:txBody>
          <a:bodyPr/>
          <a:lstStyle/>
          <a:p>
            <a:r>
              <a:rPr lang="es-CL" dirty="0"/>
              <a:t>Obesidad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BEA0BAB-8514-4217-9D88-8669895628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015" y="4633852"/>
            <a:ext cx="1345163" cy="1345163"/>
          </a:xfrm>
          <a:prstGeom prst="rect">
            <a:avLst/>
          </a:prstGeom>
        </p:spPr>
      </p:pic>
      <p:pic>
        <p:nvPicPr>
          <p:cNvPr id="8194" name="Picture 2" descr="Resultado de imagen para ifso chile">
            <a:extLst>
              <a:ext uri="{FF2B5EF4-FFF2-40B4-BE49-F238E27FC236}">
                <a16:creationId xmlns:a16="http://schemas.microsoft.com/office/drawing/2014/main" xmlns="" id="{91595FB5-9765-4E9E-9B8E-6668B7DCF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541" y="3609632"/>
            <a:ext cx="2055469" cy="91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10FF78C-3BC7-420D-9F13-065608E97B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2062" y="4633852"/>
            <a:ext cx="1408922" cy="140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5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3BE917-735A-4937-A768-E208A2A2D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Obesidad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C4A0838-3E8E-4571-9230-ED147A1B4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48200" cy="4351338"/>
          </a:xfrm>
        </p:spPr>
        <p:txBody>
          <a:bodyPr>
            <a:normAutofit fontScale="92500"/>
          </a:bodyPr>
          <a:lstStyle/>
          <a:p>
            <a:r>
              <a:rPr lang="es-MX" sz="3200" dirty="0"/>
              <a:t>La </a:t>
            </a:r>
            <a:r>
              <a:rPr lang="es-MX" sz="3200" b="1" dirty="0"/>
              <a:t>obesidad</a:t>
            </a:r>
            <a:r>
              <a:rPr lang="es-MX" sz="3200" dirty="0"/>
              <a:t> es una </a:t>
            </a:r>
            <a:r>
              <a:rPr lang="es-MX" sz="3200" i="1" u="sng" dirty="0">
                <a:solidFill>
                  <a:srgbClr val="FF0000"/>
                </a:solidFill>
              </a:rPr>
              <a:t>enfermedad crónica</a:t>
            </a:r>
            <a:r>
              <a:rPr lang="es-MX" sz="3200" dirty="0"/>
              <a:t> de origen multifactorial, prevenible, que se caracteriza por acumulación excesiva de grasa o hipertrofia general del tejido adiposo en el cuerpo.</a:t>
            </a:r>
            <a:endParaRPr lang="es-CL" sz="32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398F1138-9D34-44C6-A5B3-26F32248C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77148"/>
            <a:ext cx="4854892" cy="323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95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79CB14-F6B8-430C-B443-7DDC2A3B5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23EE184F-CFF9-4669-A036-CC8D3C072A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5422" y="1889457"/>
            <a:ext cx="6141155" cy="460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62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3BE917-735A-4937-A768-E208A2A2D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Obesidad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886FB37F-CAAC-44AF-8E08-6D9127A0F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690688"/>
            <a:ext cx="10219899" cy="404763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176029C8-1414-48F4-BFB7-D3983101B884}"/>
              </a:ext>
            </a:extLst>
          </p:cNvPr>
          <p:cNvSpPr/>
          <p:nvPr/>
        </p:nvSpPr>
        <p:spPr>
          <a:xfrm>
            <a:off x="5906278" y="4058817"/>
            <a:ext cx="4879910" cy="1108496"/>
          </a:xfrm>
          <a:prstGeom prst="rect">
            <a:avLst/>
          </a:prstGeom>
          <a:solidFill>
            <a:srgbClr val="FF000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751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3BE917-735A-4937-A768-E208A2A2D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Obesidad</a:t>
            </a:r>
          </a:p>
        </p:txBody>
      </p:sp>
      <p:pic>
        <p:nvPicPr>
          <p:cNvPr id="10242" name="Picture 2" descr="https://s1.latercera.com/wp-content/uploads/2018/10/Niveles-de-obesidad.jpg">
            <a:extLst>
              <a:ext uri="{FF2B5EF4-FFF2-40B4-BE49-F238E27FC236}">
                <a16:creationId xmlns:a16="http://schemas.microsoft.com/office/drawing/2014/main" xmlns="" id="{5ACA17DE-0A89-4D96-AB12-F44ABF5A6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5250"/>
            <a:ext cx="57150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xmlns="" id="{5BF24E05-A4E6-4245-826F-02A1AF6A935C}"/>
              </a:ext>
            </a:extLst>
          </p:cNvPr>
          <p:cNvSpPr/>
          <p:nvPr/>
        </p:nvSpPr>
        <p:spPr>
          <a:xfrm>
            <a:off x="6553200" y="1240971"/>
            <a:ext cx="4989095" cy="251927"/>
          </a:xfrm>
          <a:prstGeom prst="ellipse">
            <a:avLst/>
          </a:prstGeom>
          <a:solidFill>
            <a:schemeClr val="accent4">
              <a:alpha val="24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1B3DEA5-D9B8-4A51-9A60-8135081D7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pPr marL="0" indent="0">
              <a:buNone/>
            </a:pPr>
            <a:r>
              <a:rPr lang="es-CL" sz="4400" dirty="0"/>
              <a:t>Chile en la OCDE</a:t>
            </a:r>
          </a:p>
        </p:txBody>
      </p:sp>
    </p:spTree>
    <p:extLst>
      <p:ext uri="{BB962C8B-B14F-4D97-AF65-F5344CB8AC3E}">
        <p14:creationId xmlns:p14="http://schemas.microsoft.com/office/powerpoint/2010/main" val="2459489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C65877E-F280-43FB-B6C8-0B2254B37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588" y="1420193"/>
            <a:ext cx="6094488" cy="457955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496A0A6-3A3F-473C-8AF6-0EFB27C10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En Chile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CF30657-5918-44FA-A571-F1B6204E4E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2645" y="1825625"/>
            <a:ext cx="5482210" cy="4351338"/>
          </a:xfrm>
        </p:spPr>
        <p:txBody>
          <a:bodyPr>
            <a:normAutofit fontScale="77500" lnSpcReduction="20000"/>
          </a:bodyPr>
          <a:lstStyle/>
          <a:p>
            <a:r>
              <a:rPr lang="es-CL" sz="4400" b="1" dirty="0">
                <a:solidFill>
                  <a:srgbClr val="FF0000"/>
                </a:solidFill>
              </a:rPr>
              <a:t>3 de cada 4 mayores de 15 años sufren sobrepeso u obesidad.</a:t>
            </a:r>
          </a:p>
          <a:p>
            <a:endParaRPr lang="es-CL" sz="4400" b="1" dirty="0">
              <a:solidFill>
                <a:srgbClr val="FF0000"/>
              </a:solidFill>
            </a:endParaRPr>
          </a:p>
          <a:p>
            <a:r>
              <a:rPr lang="es-CL" sz="4400" b="1" dirty="0">
                <a:solidFill>
                  <a:srgbClr val="FF0000"/>
                </a:solidFill>
              </a:rPr>
              <a:t>1 de cada 3 padece </a:t>
            </a:r>
            <a:r>
              <a:rPr lang="es-CL" sz="4400" b="1" u="sng" dirty="0">
                <a:solidFill>
                  <a:srgbClr val="FF0000"/>
                </a:solidFill>
              </a:rPr>
              <a:t>obesidad</a:t>
            </a:r>
          </a:p>
          <a:p>
            <a:endParaRPr lang="es-CL" sz="4400" b="1" dirty="0">
              <a:solidFill>
                <a:srgbClr val="FF0000"/>
              </a:solidFill>
            </a:endParaRPr>
          </a:p>
          <a:p>
            <a:r>
              <a:rPr lang="es-CL" sz="4400" b="1" dirty="0">
                <a:solidFill>
                  <a:srgbClr val="FF0000"/>
                </a:solidFill>
              </a:rPr>
              <a:t>30-40% de pacientes con obesidad tendrían </a:t>
            </a:r>
            <a:r>
              <a:rPr lang="es-CL" sz="4400" b="1" u="sng" dirty="0">
                <a:solidFill>
                  <a:srgbClr val="FF0000"/>
                </a:solidFill>
              </a:rPr>
              <a:t>indicación quirúrgica</a:t>
            </a:r>
          </a:p>
          <a:p>
            <a:endParaRPr lang="es-CL" sz="4400" b="1" dirty="0">
              <a:solidFill>
                <a:srgbClr val="FF0000"/>
              </a:solidFill>
            </a:endParaRPr>
          </a:p>
          <a:p>
            <a:endParaRPr lang="es-CL" sz="4400" b="1" dirty="0">
              <a:solidFill>
                <a:srgbClr val="FF0000"/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1A997A82-45C7-4203-9210-66C2A49488EC}"/>
              </a:ext>
            </a:extLst>
          </p:cNvPr>
          <p:cNvSpPr txBox="1">
            <a:spLocks/>
          </p:cNvSpPr>
          <p:nvPr/>
        </p:nvSpPr>
        <p:spPr>
          <a:xfrm>
            <a:off x="9282792" y="6176963"/>
            <a:ext cx="1406979" cy="340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1400" dirty="0"/>
              <a:t>Cuadrado, 2018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xmlns="" id="{E6CF0001-B1AC-430A-84B0-7DB30CBAE917}"/>
              </a:ext>
            </a:extLst>
          </p:cNvPr>
          <p:cNvSpPr/>
          <p:nvPr/>
        </p:nvSpPr>
        <p:spPr>
          <a:xfrm>
            <a:off x="7854215" y="2101516"/>
            <a:ext cx="3924701" cy="35388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64DB6A93-E798-4866-9FD1-77600944579C}"/>
              </a:ext>
            </a:extLst>
          </p:cNvPr>
          <p:cNvSpPr/>
          <p:nvPr/>
        </p:nvSpPr>
        <p:spPr>
          <a:xfrm>
            <a:off x="9134375" y="2372011"/>
            <a:ext cx="2586699" cy="30657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548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496A0A6-3A3F-473C-8AF6-0EFB27C10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Los pacientes que sufren de obesidad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CF30657-5918-44FA-A571-F1B6204E4E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36911" cy="4351338"/>
          </a:xfrm>
        </p:spPr>
        <p:txBody>
          <a:bodyPr>
            <a:normAutofit fontScale="85000" lnSpcReduction="20000"/>
          </a:bodyPr>
          <a:lstStyle/>
          <a:p>
            <a:r>
              <a:rPr lang="es-CL" sz="4400" b="1" dirty="0">
                <a:solidFill>
                  <a:srgbClr val="FF0000"/>
                </a:solidFill>
              </a:rPr>
              <a:t>SE MUEREN MÁS</a:t>
            </a:r>
          </a:p>
          <a:p>
            <a:r>
              <a:rPr lang="es-CL" dirty="0"/>
              <a:t>40% más de cáncer, desde más jóvenes</a:t>
            </a:r>
          </a:p>
          <a:p>
            <a:endParaRPr lang="es-CL" dirty="0"/>
          </a:p>
          <a:p>
            <a:r>
              <a:rPr lang="es-CL" dirty="0"/>
              <a:t>Accidentes Cardiovasculares</a:t>
            </a:r>
          </a:p>
          <a:p>
            <a:endParaRPr lang="es-CL" dirty="0"/>
          </a:p>
          <a:p>
            <a:r>
              <a:rPr lang="es-CL" dirty="0"/>
              <a:t>Tienen menor expectativa de vida</a:t>
            </a:r>
          </a:p>
          <a:p>
            <a:endParaRPr lang="es-CL" dirty="0"/>
          </a:p>
          <a:p>
            <a:r>
              <a:rPr lang="es-CL" dirty="0"/>
              <a:t>AVISA: 97500 años</a:t>
            </a:r>
          </a:p>
          <a:p>
            <a:pPr lvl="1"/>
            <a:r>
              <a:rPr lang="es-CL" dirty="0"/>
              <a:t>De las 5 primeras causas que más afectan el AVISA, 3 están ligadas a obesidad</a:t>
            </a:r>
          </a:p>
          <a:p>
            <a:endParaRPr lang="es-CL" sz="4400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https://scontent.fscl8-1.fna.fbcdn.net/v/t1.0-9/61908058_2209292769119696_1644391738955005952_n.png?_nc_cat=109&amp;_nc_oc=AQkmNTH9FJRlUWnxic6rMqTuv2DxK878Bj9Mf-ovmA4ie_0xrfivevzKhLe4WRJs6UU&amp;_nc_ht=scontent.fscl8-1.fna&amp;oh=0aa5bc026fd4d6159baec8c3a9562837&amp;oe=5DB83EE9">
            <a:extLst>
              <a:ext uri="{FF2B5EF4-FFF2-40B4-BE49-F238E27FC236}">
                <a16:creationId xmlns:a16="http://schemas.microsoft.com/office/drawing/2014/main" xmlns="" id="{52FA7A39-3244-414E-9CF8-7A87022C49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t="201" r="554" b="1770"/>
          <a:stretch/>
        </p:blipFill>
        <p:spPr bwMode="auto">
          <a:xfrm>
            <a:off x="5542547" y="1612231"/>
            <a:ext cx="6256421" cy="448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955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496A0A6-3A3F-473C-8AF6-0EFB27C10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Los pacientes que sufren de obesidad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CF30657-5918-44FA-A571-F1B6204E4E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26" y="1825625"/>
            <a:ext cx="5487202" cy="4351338"/>
          </a:xfrm>
        </p:spPr>
        <p:txBody>
          <a:bodyPr>
            <a:normAutofit/>
          </a:bodyPr>
          <a:lstStyle/>
          <a:p>
            <a:pPr algn="r"/>
            <a:endParaRPr lang="es-CL" sz="4400" b="1" dirty="0">
              <a:solidFill>
                <a:srgbClr val="FF0000"/>
              </a:solidFill>
            </a:endParaRPr>
          </a:p>
          <a:p>
            <a:pPr algn="r"/>
            <a:r>
              <a:rPr lang="es-CL" sz="4400" b="1" dirty="0">
                <a:solidFill>
                  <a:srgbClr val="FF0000"/>
                </a:solidFill>
              </a:rPr>
              <a:t>SE ENFERMAN MÁS</a:t>
            </a:r>
          </a:p>
          <a:p>
            <a:endParaRPr lang="es-CL" sz="4400" b="1" dirty="0">
              <a:solidFill>
                <a:srgbClr val="FF0000"/>
              </a:solidFill>
            </a:endParaRPr>
          </a:p>
          <a:p>
            <a:endParaRPr lang="es-CL" sz="4400" b="1" dirty="0">
              <a:solidFill>
                <a:srgbClr val="FF0000"/>
              </a:solidFill>
            </a:endParaRPr>
          </a:p>
          <a:p>
            <a:endParaRPr lang="es-CL" sz="4400" b="1" dirty="0">
              <a:solidFill>
                <a:srgbClr val="FF0000"/>
              </a:solidFill>
            </a:endParaRPr>
          </a:p>
          <a:p>
            <a:pPr algn="r"/>
            <a:r>
              <a:rPr lang="es-CL" b="1" dirty="0">
                <a:solidFill>
                  <a:schemeClr val="accent1"/>
                </a:solidFill>
              </a:rPr>
              <a:t>2,9 millones de casos al año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BBD43A9-2E10-48E4-9CA4-2D6E19F2A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472" y="3307139"/>
            <a:ext cx="3401152" cy="1911015"/>
          </a:xfrm>
          <a:prstGeom prst="rect">
            <a:avLst/>
          </a:prstGeom>
        </p:spPr>
      </p:pic>
      <p:sp>
        <p:nvSpPr>
          <p:cNvPr id="7" name="Marcador de contenido 3">
            <a:extLst>
              <a:ext uri="{FF2B5EF4-FFF2-40B4-BE49-F238E27FC236}">
                <a16:creationId xmlns:a16="http://schemas.microsoft.com/office/drawing/2014/main" xmlns="" id="{370926CA-CD9E-44EF-99CF-74D393A3E2D7}"/>
              </a:ext>
            </a:extLst>
          </p:cNvPr>
          <p:cNvSpPr txBox="1">
            <a:spLocks/>
          </p:cNvSpPr>
          <p:nvPr/>
        </p:nvSpPr>
        <p:spPr>
          <a:xfrm>
            <a:off x="5717405" y="1825625"/>
            <a:ext cx="526501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dirty="0"/>
          </a:p>
          <a:p>
            <a:endParaRPr lang="es-CL" dirty="0"/>
          </a:p>
          <a:p>
            <a:r>
              <a:rPr lang="es-CL" dirty="0"/>
              <a:t>Doble de licencias médicas que una persona no obesa</a:t>
            </a:r>
          </a:p>
          <a:p>
            <a:endParaRPr lang="es-CL" dirty="0"/>
          </a:p>
          <a:p>
            <a:r>
              <a:rPr lang="es-CL" dirty="0"/>
              <a:t>Aumenta el costo al sistema</a:t>
            </a:r>
          </a:p>
          <a:p>
            <a:endParaRPr lang="es-CL" dirty="0"/>
          </a:p>
          <a:p>
            <a:r>
              <a:rPr lang="es-CL" dirty="0"/>
              <a:t>Mayor gasto de bolsillo</a:t>
            </a:r>
          </a:p>
          <a:p>
            <a:endParaRPr lang="es-CL" dirty="0"/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xmlns="" id="{1812459B-933E-41A5-8CC4-91240ED00520}"/>
              </a:ext>
            </a:extLst>
          </p:cNvPr>
          <p:cNvSpPr txBox="1">
            <a:spLocks/>
          </p:cNvSpPr>
          <p:nvPr/>
        </p:nvSpPr>
        <p:spPr>
          <a:xfrm>
            <a:off x="10146632" y="2294165"/>
            <a:ext cx="1921042" cy="726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3699143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496A0A6-3A3F-473C-8AF6-0EFB27C10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Los pacientes que sufren de obesidad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CF30657-5918-44FA-A571-F1B6204E4E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L" sz="4400" b="1" dirty="0">
                <a:solidFill>
                  <a:srgbClr val="FF0000"/>
                </a:solidFill>
              </a:rPr>
              <a:t>TIENEN MENOR CALIDAD DE VIDA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6A62C85-ED7E-459D-BED9-B0EEC3F1D1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L" dirty="0"/>
              <a:t>Disminución capacidad física</a:t>
            </a:r>
          </a:p>
          <a:p>
            <a:pPr lvl="1"/>
            <a:r>
              <a:rPr lang="es-CL" dirty="0"/>
              <a:t>Deporte</a:t>
            </a:r>
          </a:p>
          <a:p>
            <a:pPr lvl="1"/>
            <a:r>
              <a:rPr lang="es-CL" dirty="0"/>
              <a:t>Familia</a:t>
            </a:r>
          </a:p>
          <a:p>
            <a:pPr lvl="1"/>
            <a:r>
              <a:rPr lang="es-CL" dirty="0"/>
              <a:t>Transporte</a:t>
            </a:r>
          </a:p>
          <a:p>
            <a:r>
              <a:rPr lang="es-CL" dirty="0"/>
              <a:t>Discriminación</a:t>
            </a:r>
          </a:p>
          <a:p>
            <a:pPr lvl="1"/>
            <a:r>
              <a:rPr lang="es-CL" dirty="0"/>
              <a:t>Laboral</a:t>
            </a:r>
          </a:p>
          <a:p>
            <a:pPr lvl="1"/>
            <a:r>
              <a:rPr lang="es-CL" dirty="0"/>
              <a:t>Afectiva</a:t>
            </a:r>
          </a:p>
          <a:p>
            <a:pPr lvl="1"/>
            <a:r>
              <a:rPr lang="es-CL" dirty="0"/>
              <a:t>Familiar</a:t>
            </a:r>
          </a:p>
          <a:p>
            <a:r>
              <a:rPr lang="es-CL" u="sng" dirty="0">
                <a:solidFill>
                  <a:srgbClr val="FF0000"/>
                </a:solidFill>
              </a:rPr>
              <a:t>Estigmatización</a:t>
            </a:r>
          </a:p>
          <a:p>
            <a:r>
              <a:rPr lang="es-CL" dirty="0"/>
              <a:t>Más complicaciones tras enfermedades y cirugías</a:t>
            </a:r>
          </a:p>
          <a:p>
            <a:endParaRPr lang="es-CL" dirty="0"/>
          </a:p>
        </p:txBody>
      </p:sp>
      <p:pic>
        <p:nvPicPr>
          <p:cNvPr id="1026" name="Picture 2" descr="Resultado de imagen para OBESO calidad de vida">
            <a:extLst>
              <a:ext uri="{FF2B5EF4-FFF2-40B4-BE49-F238E27FC236}">
                <a16:creationId xmlns:a16="http://schemas.microsoft.com/office/drawing/2014/main" xmlns="" id="{05DE5E33-1785-4816-A26F-6CC026574F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7"/>
          <a:stretch/>
        </p:blipFill>
        <p:spPr bwMode="auto">
          <a:xfrm>
            <a:off x="337456" y="3053444"/>
            <a:ext cx="3039307" cy="185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OBESO calidad de vida">
            <a:extLst>
              <a:ext uri="{FF2B5EF4-FFF2-40B4-BE49-F238E27FC236}">
                <a16:creationId xmlns:a16="http://schemas.microsoft.com/office/drawing/2014/main" xmlns="" id="{2D2A9000-94A0-4CB9-AD71-DADC79F19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648" y="4675248"/>
            <a:ext cx="2896130" cy="173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892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496A0A6-3A3F-473C-8AF6-0EFB27C10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Los pacientes que sufren de obesidad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CF30657-5918-44FA-A571-F1B6204E4E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26" y="1825625"/>
            <a:ext cx="4680285" cy="4351338"/>
          </a:xfrm>
        </p:spPr>
        <p:txBody>
          <a:bodyPr>
            <a:normAutofit/>
          </a:bodyPr>
          <a:lstStyle/>
          <a:p>
            <a:r>
              <a:rPr lang="es-CL" sz="4400" b="1" dirty="0">
                <a:solidFill>
                  <a:srgbClr val="FF0000"/>
                </a:solidFill>
              </a:rPr>
              <a:t>VEN AFECTADO SU TRABAJO</a:t>
            </a:r>
          </a:p>
          <a:p>
            <a:endParaRPr lang="es-CL" sz="4400" b="1" dirty="0">
              <a:solidFill>
                <a:srgbClr val="FF0000"/>
              </a:solidFill>
            </a:endParaRPr>
          </a:p>
          <a:p>
            <a:endParaRPr lang="es-CL" sz="4400" b="1" dirty="0">
              <a:solidFill>
                <a:srgbClr val="FF0000"/>
              </a:solidFill>
            </a:endParaRPr>
          </a:p>
          <a:p>
            <a:endParaRPr lang="es-CL" sz="4400" b="1" dirty="0">
              <a:solidFill>
                <a:srgbClr val="FF0000"/>
              </a:solidFill>
            </a:endParaRPr>
          </a:p>
          <a:p>
            <a:pPr algn="r"/>
            <a:r>
              <a:rPr lang="es-CL" sz="2400" b="1" dirty="0">
                <a:solidFill>
                  <a:schemeClr val="accent1"/>
                </a:solidFill>
              </a:rPr>
              <a:t>No pueden optar a ciertos trabajos: Minería</a:t>
            </a:r>
          </a:p>
          <a:p>
            <a:endParaRPr lang="es-CL" sz="4400" b="1" dirty="0">
              <a:solidFill>
                <a:srgbClr val="FF0000"/>
              </a:solidFill>
            </a:endParaRPr>
          </a:p>
          <a:p>
            <a:endParaRPr lang="es-CL" sz="4400" b="1" dirty="0">
              <a:solidFill>
                <a:srgbClr val="FF0000"/>
              </a:solidFill>
            </a:endParaRPr>
          </a:p>
          <a:p>
            <a:endParaRPr lang="es-CL" sz="4400" b="1" dirty="0">
              <a:solidFill>
                <a:srgbClr val="FF0000"/>
              </a:solidFill>
            </a:endParaRPr>
          </a:p>
        </p:txBody>
      </p:sp>
      <p:sp>
        <p:nvSpPr>
          <p:cNvPr id="7" name="Marcador de contenido 3">
            <a:extLst>
              <a:ext uri="{FF2B5EF4-FFF2-40B4-BE49-F238E27FC236}">
                <a16:creationId xmlns:a16="http://schemas.microsoft.com/office/drawing/2014/main" xmlns="" id="{370926CA-CD9E-44EF-99CF-74D393A3E2D7}"/>
              </a:ext>
            </a:extLst>
          </p:cNvPr>
          <p:cNvSpPr txBox="1">
            <a:spLocks/>
          </p:cNvSpPr>
          <p:nvPr/>
        </p:nvSpPr>
        <p:spPr>
          <a:xfrm>
            <a:off x="4965032" y="1825624"/>
            <a:ext cx="5181600" cy="48478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/>
              <a:t>Doble de licencias médicas que una persona no obesa</a:t>
            </a:r>
          </a:p>
          <a:p>
            <a:r>
              <a:rPr lang="es-CL" dirty="0"/>
              <a:t>Mayor presentismo</a:t>
            </a:r>
          </a:p>
          <a:p>
            <a:r>
              <a:rPr lang="es-MX" dirty="0"/>
              <a:t>Según estudio de la CEPAL a diario en Chile 4.110 personas pierden su día de trabajo debido a dolencias producto de la obesidad</a:t>
            </a:r>
          </a:p>
          <a:p>
            <a:endParaRPr lang="es-CL" dirty="0"/>
          </a:p>
          <a:p>
            <a:endParaRPr lang="es-CL" dirty="0"/>
          </a:p>
          <a:p>
            <a:pPr marL="0" indent="0">
              <a:buNone/>
            </a:pPr>
            <a:r>
              <a:rPr lang="es-CL" dirty="0"/>
              <a:t>	</a:t>
            </a:r>
          </a:p>
          <a:p>
            <a:pPr marL="0" indent="0">
              <a:buNone/>
            </a:pPr>
            <a:r>
              <a:rPr lang="es-CL" dirty="0">
                <a:highlight>
                  <a:srgbClr val="FFFF00"/>
                </a:highlight>
              </a:rPr>
              <a:t>     </a:t>
            </a:r>
            <a:r>
              <a:rPr lang="es-CL" sz="3600" b="1" dirty="0">
                <a:solidFill>
                  <a:srgbClr val="FF0000"/>
                </a:solidFill>
                <a:highlight>
                  <a:srgbClr val="FFFF00"/>
                </a:highlight>
              </a:rPr>
              <a:t>US$ 33 millones/año</a:t>
            </a:r>
          </a:p>
          <a:p>
            <a:endParaRPr lang="es-CL" dirty="0"/>
          </a:p>
          <a:p>
            <a:endParaRPr lang="es-CL" dirty="0"/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xmlns="" id="{1812459B-933E-41A5-8CC4-91240ED00520}"/>
              </a:ext>
            </a:extLst>
          </p:cNvPr>
          <p:cNvSpPr txBox="1">
            <a:spLocks/>
          </p:cNvSpPr>
          <p:nvPr/>
        </p:nvSpPr>
        <p:spPr>
          <a:xfrm>
            <a:off x="10146632" y="2294165"/>
            <a:ext cx="1921042" cy="726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CL" sz="2000" dirty="0"/>
          </a:p>
        </p:txBody>
      </p:sp>
      <p:sp>
        <p:nvSpPr>
          <p:cNvPr id="10" name="Bocadillo: ovalado 9">
            <a:extLst>
              <a:ext uri="{FF2B5EF4-FFF2-40B4-BE49-F238E27FC236}">
                <a16:creationId xmlns:a16="http://schemas.microsoft.com/office/drawing/2014/main" xmlns="" id="{269E61DE-7E37-4635-A329-38787B52FC0C}"/>
              </a:ext>
            </a:extLst>
          </p:cNvPr>
          <p:cNvSpPr/>
          <p:nvPr/>
        </p:nvSpPr>
        <p:spPr>
          <a:xfrm>
            <a:off x="4331368" y="1259305"/>
            <a:ext cx="6348664" cy="3625516"/>
          </a:xfrm>
          <a:prstGeom prst="wedgeEllipseCallout">
            <a:avLst>
              <a:gd name="adj1" fmla="val -10306"/>
              <a:gd name="adj2" fmla="val 7312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6" name="Picture 2" descr="Resultado de imagen para OBESO TRABAJANDO">
            <a:extLst>
              <a:ext uri="{FF2B5EF4-FFF2-40B4-BE49-F238E27FC236}">
                <a16:creationId xmlns:a16="http://schemas.microsoft.com/office/drawing/2014/main" xmlns="" id="{76F6367C-F971-4656-9693-D37A05343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41" y="3075723"/>
            <a:ext cx="3600077" cy="225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89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502</Words>
  <Application>Microsoft Office PowerPoint</Application>
  <PresentationFormat>Panorámica</PresentationFormat>
  <Paragraphs>156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Tema de Office</vt:lpstr>
      <vt:lpstr>Obesidad en Chile y Cirugía Bariátrica</vt:lpstr>
      <vt:lpstr>Obesidad</vt:lpstr>
      <vt:lpstr>Obesidad</vt:lpstr>
      <vt:lpstr>Obesidad</vt:lpstr>
      <vt:lpstr>En Chile</vt:lpstr>
      <vt:lpstr>Los pacientes que sufren de obesidad</vt:lpstr>
      <vt:lpstr>Los pacientes que sufren de obesidad</vt:lpstr>
      <vt:lpstr>Los pacientes que sufren de obesidad</vt:lpstr>
      <vt:lpstr>Los pacientes que sufren de obesidad</vt:lpstr>
      <vt:lpstr>Los pacientes que sufren de obesidad</vt:lpstr>
      <vt:lpstr>Problema de la Obesidad</vt:lpstr>
      <vt:lpstr>Cirugía Bariátrica</vt:lpstr>
      <vt:lpstr>Cirugía Bariátrica</vt:lpstr>
      <vt:lpstr>Ahorro al Sistema de Salud</vt:lpstr>
      <vt:lpstr>Situación Actual Cirugía Bariátrica</vt:lpstr>
      <vt:lpstr>Situación Actual Cirugía Bariátrica</vt:lpstr>
      <vt:lpstr>Solicitud</vt:lpstr>
      <vt:lpstr>Oportunidad de Cobertura</vt:lpstr>
      <vt:lpstr>Obesidad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Obesidad en Chile y Cirugía Bariátrica</dc:title>
  <dc:creator>Patricio Lamoza</dc:creator>
  <cp:lastModifiedBy>Silvia Rivas Mena</cp:lastModifiedBy>
  <cp:revision>1</cp:revision>
  <dcterms:created xsi:type="dcterms:W3CDTF">2019-06-27T02:46:32Z</dcterms:created>
  <dcterms:modified xsi:type="dcterms:W3CDTF">2019-07-01T19:20:02Z</dcterms:modified>
</cp:coreProperties>
</file>