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71" r:id="rId4"/>
    <p:sldId id="258" r:id="rId5"/>
    <p:sldId id="259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rostiaga333@gmail.com" initials="g" lastIdx="1" clrIdx="0">
    <p:extLst>
      <p:ext uri="{19B8F6BF-5375-455C-9EA6-DF929625EA0E}">
        <p15:presenceInfo xmlns:p15="http://schemas.microsoft.com/office/powerpoint/2012/main" xmlns="" userId="1f56aa8b2d5394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86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15.jpeg"/><Relationship Id="rId4" Type="http://schemas.openxmlformats.org/officeDocument/2006/relationships/image" Target="../media/image36.jpeg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0981F4-A268-7D4C-9D1F-E24185954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9480" y="498304"/>
            <a:ext cx="10048082" cy="2473496"/>
          </a:xfrm>
        </p:spPr>
        <p:txBody>
          <a:bodyPr/>
          <a:lstStyle/>
          <a:p>
            <a:r>
              <a:rPr lang="es-ES"/>
              <a:t>Estrategia para una política con enfoque de género en la pesca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0CD94BB-7D6F-5147-B547-358E51D8E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9169" y="3429000"/>
            <a:ext cx="6904832" cy="1757362"/>
          </a:xfrm>
        </p:spPr>
        <p:txBody>
          <a:bodyPr/>
          <a:lstStyle/>
          <a:p>
            <a:r>
              <a:rPr lang="es-ES"/>
              <a:t>Participación de la mujer en la nuea ley de pesca: rol de la mujer y oportunidades para su desarrollo en las zonas costeras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9873A4E-E159-E546-984D-AFBCAF020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51" y="4350336"/>
            <a:ext cx="2165777" cy="20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322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67D5969-2185-7F40-ADBC-917ED02D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1109" y="1268650"/>
            <a:ext cx="10364451" cy="1028203"/>
          </a:xfrm>
        </p:spPr>
        <p:txBody>
          <a:bodyPr>
            <a:normAutofit/>
          </a:bodyPr>
          <a:lstStyle/>
          <a:p>
            <a:r>
              <a:rPr lang="es-ES" sz="2400"/>
              <a:t>Visibilizacion de la mujer en la Pesca Artesanal 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xmlns="" id="{97A52DD4-3FD2-744E-9E50-FF50ED8850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0618" y="514059"/>
            <a:ext cx="10363826" cy="1200085"/>
          </a:xfrm>
        </p:spPr>
        <p:txBody>
          <a:bodyPr/>
          <a:lstStyle/>
          <a:p>
            <a:r>
              <a:rPr lang="es-ES"/>
              <a:t>Actividades pesqueras de recoleccion subsistencia y emprendimientos en los territorios costeros </a:t>
            </a:r>
          </a:p>
        </p:txBody>
      </p:sp>
      <p:pic>
        <p:nvPicPr>
          <p:cNvPr id="3" name="Imagen 4">
            <a:extLst>
              <a:ext uri="{FF2B5EF4-FFF2-40B4-BE49-F238E27FC236}">
                <a16:creationId xmlns:a16="http://schemas.microsoft.com/office/drawing/2014/main" xmlns="" id="{AF4B2EA4-8A04-3A47-ADFD-FCDF5AEEE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87" y="2402164"/>
            <a:ext cx="3280940" cy="2460705"/>
          </a:xfrm>
          <a:prstGeom prst="rect">
            <a:avLst/>
          </a:prstGeom>
        </p:spPr>
      </p:pic>
      <p:pic>
        <p:nvPicPr>
          <p:cNvPr id="11" name="Imagen 4">
            <a:extLst>
              <a:ext uri="{FF2B5EF4-FFF2-40B4-BE49-F238E27FC236}">
                <a16:creationId xmlns:a16="http://schemas.microsoft.com/office/drawing/2014/main" xmlns="" id="{22246F9C-EC46-5D44-9C94-E7ACBF3A33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07" r="18169" b="23019"/>
          <a:stretch/>
        </p:blipFill>
        <p:spPr>
          <a:xfrm>
            <a:off x="9465469" y="4623009"/>
            <a:ext cx="1558266" cy="11402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4ACB648-10BA-6F46-8176-CDC8E5A43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7940" y="4524289"/>
            <a:ext cx="1668981" cy="1112654"/>
          </a:xfrm>
          <a:prstGeom prst="rect">
            <a:avLst/>
          </a:prstGeom>
        </p:spPr>
      </p:pic>
      <p:pic>
        <p:nvPicPr>
          <p:cNvPr id="13" name="Imagen 6">
            <a:extLst>
              <a:ext uri="{FF2B5EF4-FFF2-40B4-BE49-F238E27FC236}">
                <a16:creationId xmlns:a16="http://schemas.microsoft.com/office/drawing/2014/main" xmlns="" id="{5060E59C-F109-B543-9C5B-68A5772AC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2915" y="2231324"/>
            <a:ext cx="3542554" cy="25192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8307C77-2965-7747-BA2C-A1F2572E1BCE}"/>
              </a:ext>
            </a:extLst>
          </p:cNvPr>
          <p:cNvSpPr txBox="1"/>
          <p:nvPr/>
        </p:nvSpPr>
        <p:spPr>
          <a:xfrm>
            <a:off x="5014912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4FFDE2B-5E1D-754A-85D9-205D4D3360CD}"/>
              </a:ext>
            </a:extLst>
          </p:cNvPr>
          <p:cNvSpPr txBox="1"/>
          <p:nvPr/>
        </p:nvSpPr>
        <p:spPr>
          <a:xfrm>
            <a:off x="5014912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266F8F0E-54CA-5645-9226-AA22AB791F2F}"/>
              </a:ext>
            </a:extLst>
          </p:cNvPr>
          <p:cNvSpPr txBox="1"/>
          <p:nvPr/>
        </p:nvSpPr>
        <p:spPr>
          <a:xfrm>
            <a:off x="1288923" y="5763213"/>
            <a:ext cx="3480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400" b="1">
                <a:solidFill>
                  <a:srgbClr val="0070C0"/>
                </a:solidFill>
              </a:rPr>
              <a:t>Participación más Activa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DEEFC3D-0D6C-AE4E-A171-F3D900F9AD6D}"/>
              </a:ext>
            </a:extLst>
          </p:cNvPr>
          <p:cNvSpPr txBox="1"/>
          <p:nvPr/>
        </p:nvSpPr>
        <p:spPr>
          <a:xfrm>
            <a:off x="5800290" y="5358517"/>
            <a:ext cx="5704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400" b="1">
                <a:solidFill>
                  <a:srgbClr val="0070C0"/>
                </a:solidFill>
              </a:rPr>
              <a:t>Rol Protagonico Actividades de Pesca </a:t>
            </a:r>
          </a:p>
        </p:txBody>
      </p:sp>
    </p:spTree>
    <p:extLst>
      <p:ext uri="{BB962C8B-B14F-4D97-AF65-F5344CB8AC3E}">
        <p14:creationId xmlns:p14="http://schemas.microsoft.com/office/powerpoint/2010/main" xmlns="" val="156060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6">
            <a:extLst>
              <a:ext uri="{FF2B5EF4-FFF2-40B4-BE49-F238E27FC236}">
                <a16:creationId xmlns:a16="http://schemas.microsoft.com/office/drawing/2014/main" xmlns="" id="{FDD1B993-25BB-B646-82A3-8BD7C635C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14" y="2886647"/>
            <a:ext cx="3650568" cy="2432192"/>
          </a:xfrm>
          <a:prstGeom prst="rect">
            <a:avLst/>
          </a:prstGeom>
        </p:spPr>
      </p:pic>
      <p:pic>
        <p:nvPicPr>
          <p:cNvPr id="2" name="Imagen 2">
            <a:extLst>
              <a:ext uri="{FF2B5EF4-FFF2-40B4-BE49-F238E27FC236}">
                <a16:creationId xmlns:a16="http://schemas.microsoft.com/office/drawing/2014/main" xmlns="" id="{AAFEF18D-7F96-304A-83F7-9B0DA7753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186" y="5439109"/>
            <a:ext cx="3850879" cy="1200329"/>
          </a:xfrm>
          <a:prstGeom prst="rect">
            <a:avLst/>
          </a:prstGeom>
        </p:spPr>
      </p:pic>
      <p:pic>
        <p:nvPicPr>
          <p:cNvPr id="4" name="Imagen 8">
            <a:extLst>
              <a:ext uri="{FF2B5EF4-FFF2-40B4-BE49-F238E27FC236}">
                <a16:creationId xmlns:a16="http://schemas.microsoft.com/office/drawing/2014/main" xmlns="" id="{77CBA63C-B144-F048-BF03-FB97649C1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638" y="725290"/>
            <a:ext cx="3697466" cy="1812483"/>
          </a:xfrm>
          <a:prstGeom prst="rect">
            <a:avLst/>
          </a:prstGeom>
        </p:spPr>
      </p:pic>
      <p:pic>
        <p:nvPicPr>
          <p:cNvPr id="8" name="Imagen 6">
            <a:extLst>
              <a:ext uri="{FF2B5EF4-FFF2-40B4-BE49-F238E27FC236}">
                <a16:creationId xmlns:a16="http://schemas.microsoft.com/office/drawing/2014/main" xmlns="" id="{BB29E5C0-0FF8-D84A-8ADD-5A958ABFDB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25" r="2532" b="11299"/>
          <a:stretch/>
        </p:blipFill>
        <p:spPr>
          <a:xfrm>
            <a:off x="1517786" y="507807"/>
            <a:ext cx="1711898" cy="2247451"/>
          </a:xfrm>
          <a:prstGeom prst="rect">
            <a:avLst/>
          </a:prstGeom>
        </p:spPr>
      </p:pic>
      <p:pic>
        <p:nvPicPr>
          <p:cNvPr id="12" name="Imagen 6">
            <a:extLst>
              <a:ext uri="{FF2B5EF4-FFF2-40B4-BE49-F238E27FC236}">
                <a16:creationId xmlns:a16="http://schemas.microsoft.com/office/drawing/2014/main" xmlns="" id="{4953EAA6-E387-5344-BA3D-DD5E0E2CBC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5537" y="3534654"/>
            <a:ext cx="2378913" cy="1784185"/>
          </a:xfrm>
          <a:prstGeom prst="rect">
            <a:avLst/>
          </a:prstGeom>
        </p:spPr>
      </p:pic>
      <p:pic>
        <p:nvPicPr>
          <p:cNvPr id="14" name="Imagen 4">
            <a:extLst>
              <a:ext uri="{FF2B5EF4-FFF2-40B4-BE49-F238E27FC236}">
                <a16:creationId xmlns:a16="http://schemas.microsoft.com/office/drawing/2014/main" xmlns="" id="{FE62B61A-1232-8548-80AC-08C706F2DF7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7"/>
          <a:stretch>
            <a:fillRect/>
          </a:stretch>
        </p:blipFill>
        <p:spPr>
          <a:xfrm>
            <a:off x="8028420" y="556530"/>
            <a:ext cx="3593148" cy="2766817"/>
          </a:xfrm>
          <a:prstGeom prst="rect">
            <a:avLst/>
          </a:prstGeom>
        </p:spPr>
      </p:pic>
      <p:pic>
        <p:nvPicPr>
          <p:cNvPr id="16" name="Imagen 6">
            <a:extLst>
              <a:ext uri="{FF2B5EF4-FFF2-40B4-BE49-F238E27FC236}">
                <a16:creationId xmlns:a16="http://schemas.microsoft.com/office/drawing/2014/main" xmlns="" id="{3D0FE14E-AB35-FE40-8DB7-A7CA7D72FF5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3" t="16447" r="14173"/>
          <a:stretch/>
        </p:blipFill>
        <p:spPr>
          <a:xfrm>
            <a:off x="4792472" y="3010808"/>
            <a:ext cx="2789726" cy="2036884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C50D064B-0EC1-E141-A379-6373B01D25FC}"/>
              </a:ext>
            </a:extLst>
          </p:cNvPr>
          <p:cNvSpPr txBox="1"/>
          <p:nvPr/>
        </p:nvSpPr>
        <p:spPr>
          <a:xfrm>
            <a:off x="1343186" y="5639850"/>
            <a:ext cx="419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400" b="1">
                <a:solidFill>
                  <a:srgbClr val="0070C0"/>
                </a:solidFill>
              </a:rPr>
              <a:t>Actividades  + Esfuerzo fisico</a:t>
            </a:r>
          </a:p>
          <a:p>
            <a:pPr algn="l"/>
            <a:r>
              <a:rPr lang="es-ES" sz="2400" b="1">
                <a:solidFill>
                  <a:srgbClr val="0070C0"/>
                </a:solidFill>
              </a:rPr>
              <a:t>                     + Riezgos</a:t>
            </a:r>
          </a:p>
          <a:p>
            <a:pPr algn="l"/>
            <a:r>
              <a:rPr lang="es-ES" sz="2400" b="1">
                <a:solidFill>
                  <a:srgbClr val="0070C0"/>
                </a:solidFill>
              </a:rPr>
              <a:t>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916879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F289E2F7-865A-7041-8F75-25CED9B200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47" t="22930" r="11967"/>
          <a:stretch/>
        </p:blipFill>
        <p:spPr>
          <a:xfrm>
            <a:off x="1312053" y="1139603"/>
            <a:ext cx="3915275" cy="2289397"/>
          </a:xfrm>
          <a:prstGeom prst="rect">
            <a:avLst/>
          </a:prstGeom>
        </p:spPr>
      </p:pic>
      <p:pic>
        <p:nvPicPr>
          <p:cNvPr id="2" name="Imagen 6">
            <a:extLst>
              <a:ext uri="{FF2B5EF4-FFF2-40B4-BE49-F238E27FC236}">
                <a16:creationId xmlns:a16="http://schemas.microsoft.com/office/drawing/2014/main" xmlns="" id="{9D1B8896-CA58-6E4F-93BE-2CEFFE05A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883" y="1139603"/>
            <a:ext cx="3153581" cy="3508053"/>
          </a:xfrm>
          <a:prstGeom prst="rect">
            <a:avLst/>
          </a:prstGeom>
        </p:spPr>
      </p:pic>
      <p:pic>
        <p:nvPicPr>
          <p:cNvPr id="8" name="Imagen 25">
            <a:extLst>
              <a:ext uri="{FF2B5EF4-FFF2-40B4-BE49-F238E27FC236}">
                <a16:creationId xmlns:a16="http://schemas.microsoft.com/office/drawing/2014/main" xmlns="" id="{16A7FA8C-54EA-EE4A-996C-DC5499878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122" y="4780478"/>
            <a:ext cx="2813755" cy="1875837"/>
          </a:xfrm>
          <a:prstGeom prst="rect">
            <a:avLst/>
          </a:prstGeom>
        </p:spPr>
      </p:pic>
      <p:pic>
        <p:nvPicPr>
          <p:cNvPr id="9" name="Imagen 9">
            <a:extLst>
              <a:ext uri="{FF2B5EF4-FFF2-40B4-BE49-F238E27FC236}">
                <a16:creationId xmlns:a16="http://schemas.microsoft.com/office/drawing/2014/main" xmlns="" id="{A8FD681B-7D08-C94D-B0F7-290E730AA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718" y="3705448"/>
            <a:ext cx="3607295" cy="2402458"/>
          </a:xfrm>
          <a:prstGeom prst="rect">
            <a:avLst/>
          </a:prstGeom>
        </p:spPr>
      </p:pic>
      <p:pic>
        <p:nvPicPr>
          <p:cNvPr id="11" name="Imagen 11">
            <a:extLst>
              <a:ext uri="{FF2B5EF4-FFF2-40B4-BE49-F238E27FC236}">
                <a16:creationId xmlns:a16="http://schemas.microsoft.com/office/drawing/2014/main" xmlns="" id="{F6EE3420-3DAB-4044-9256-D989E5D478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2019" y="1633592"/>
            <a:ext cx="2878947" cy="2159210"/>
          </a:xfrm>
          <a:prstGeom prst="rect">
            <a:avLst/>
          </a:prstGeom>
        </p:spPr>
      </p:pic>
      <p:pic>
        <p:nvPicPr>
          <p:cNvPr id="13" name="Imagen 13">
            <a:extLst>
              <a:ext uri="{FF2B5EF4-FFF2-40B4-BE49-F238E27FC236}">
                <a16:creationId xmlns:a16="http://schemas.microsoft.com/office/drawing/2014/main" xmlns="" id="{504403E2-3F4C-5D4B-8187-3BE931AA8E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2019" y="3905325"/>
            <a:ext cx="1811200" cy="244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0056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4">
            <a:extLst>
              <a:ext uri="{FF2B5EF4-FFF2-40B4-BE49-F238E27FC236}">
                <a16:creationId xmlns:a16="http://schemas.microsoft.com/office/drawing/2014/main" xmlns="" id="{00DDAF34-F22D-A646-B60F-F28D0E75B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19"/>
          <a:stretch/>
        </p:blipFill>
        <p:spPr>
          <a:xfrm>
            <a:off x="1630711" y="777043"/>
            <a:ext cx="3982994" cy="3309110"/>
          </a:xfrm>
          <a:prstGeom prst="rect">
            <a:avLst/>
          </a:prstGeom>
        </p:spPr>
      </p:pic>
      <p:pic>
        <p:nvPicPr>
          <p:cNvPr id="10" name="Imagen 18">
            <a:extLst>
              <a:ext uri="{FF2B5EF4-FFF2-40B4-BE49-F238E27FC236}">
                <a16:creationId xmlns:a16="http://schemas.microsoft.com/office/drawing/2014/main" xmlns="" id="{9A985366-889B-4F45-B6A8-599A9BE89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569" y="849635"/>
            <a:ext cx="4218566" cy="3163925"/>
          </a:xfrm>
          <a:prstGeom prst="rect">
            <a:avLst/>
          </a:prstGeom>
        </p:spPr>
      </p:pic>
      <p:pic>
        <p:nvPicPr>
          <p:cNvPr id="12" name="Imagen 6">
            <a:extLst>
              <a:ext uri="{FF2B5EF4-FFF2-40B4-BE49-F238E27FC236}">
                <a16:creationId xmlns:a16="http://schemas.microsoft.com/office/drawing/2014/main" xmlns="" id="{BD0E5548-ACD2-E04B-877E-6C76EDF2AC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785" r="4943" b="19798"/>
          <a:stretch/>
        </p:blipFill>
        <p:spPr>
          <a:xfrm>
            <a:off x="840660" y="4242606"/>
            <a:ext cx="3424780" cy="2216128"/>
          </a:xfrm>
          <a:prstGeom prst="rect">
            <a:avLst/>
          </a:prstGeom>
        </p:spPr>
      </p:pic>
      <p:pic>
        <p:nvPicPr>
          <p:cNvPr id="14" name="Imagen 7">
            <a:extLst>
              <a:ext uri="{FF2B5EF4-FFF2-40B4-BE49-F238E27FC236}">
                <a16:creationId xmlns:a16="http://schemas.microsoft.com/office/drawing/2014/main" xmlns="" id="{0CFF3F5E-1DD1-2742-A5BA-5312135BEC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562" y="4242607"/>
            <a:ext cx="3427000" cy="2216127"/>
          </a:xfrm>
          <a:prstGeom prst="rect">
            <a:avLst/>
          </a:prstGeom>
        </p:spPr>
      </p:pic>
      <p:pic>
        <p:nvPicPr>
          <p:cNvPr id="16" name="Imagen 4">
            <a:extLst>
              <a:ext uri="{FF2B5EF4-FFF2-40B4-BE49-F238E27FC236}">
                <a16:creationId xmlns:a16="http://schemas.microsoft.com/office/drawing/2014/main" xmlns="" id="{5F5F1A37-0099-2F4C-A5E4-F60C072E718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707" r="18169" b="23019"/>
          <a:stretch/>
        </p:blipFill>
        <p:spPr>
          <a:xfrm>
            <a:off x="8160684" y="4242606"/>
            <a:ext cx="3028683" cy="221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3002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8">
            <a:extLst>
              <a:ext uri="{FF2B5EF4-FFF2-40B4-BE49-F238E27FC236}">
                <a16:creationId xmlns:a16="http://schemas.microsoft.com/office/drawing/2014/main" xmlns="" id="{1377957C-8B9C-EB49-9A22-788773652A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14" t="12341" r="9016" b="5150"/>
          <a:stretch/>
        </p:blipFill>
        <p:spPr>
          <a:xfrm>
            <a:off x="7280658" y="3829328"/>
            <a:ext cx="2028059" cy="1383840"/>
          </a:xfrm>
          <a:prstGeom prst="rect">
            <a:avLst/>
          </a:prstGeom>
        </p:spPr>
      </p:pic>
      <p:pic>
        <p:nvPicPr>
          <p:cNvPr id="7" name="Imagen 8">
            <a:extLst>
              <a:ext uri="{FF2B5EF4-FFF2-40B4-BE49-F238E27FC236}">
                <a16:creationId xmlns:a16="http://schemas.microsoft.com/office/drawing/2014/main" xmlns="" id="{E0D1943C-5D2C-DA47-9A73-8FC01206DB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58" t="18401"/>
          <a:stretch/>
        </p:blipFill>
        <p:spPr>
          <a:xfrm>
            <a:off x="7408638" y="5358862"/>
            <a:ext cx="1789217" cy="1296732"/>
          </a:xfrm>
          <a:prstGeom prst="rect">
            <a:avLst/>
          </a:prstGeom>
        </p:spPr>
      </p:pic>
      <p:pic>
        <p:nvPicPr>
          <p:cNvPr id="8" name="Imagen 8">
            <a:extLst>
              <a:ext uri="{FF2B5EF4-FFF2-40B4-BE49-F238E27FC236}">
                <a16:creationId xmlns:a16="http://schemas.microsoft.com/office/drawing/2014/main" xmlns="" id="{C5F03F67-4DFA-2346-B288-5E3A4DE64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412" y="836646"/>
            <a:ext cx="3998526" cy="2986398"/>
          </a:xfrm>
          <a:prstGeom prst="rect">
            <a:avLst/>
          </a:prstGeom>
        </p:spPr>
      </p:pic>
      <p:pic>
        <p:nvPicPr>
          <p:cNvPr id="10" name="Imagen 10">
            <a:extLst>
              <a:ext uri="{FF2B5EF4-FFF2-40B4-BE49-F238E27FC236}">
                <a16:creationId xmlns:a16="http://schemas.microsoft.com/office/drawing/2014/main" xmlns="" id="{948F8E56-3F2A-DE4E-BD97-0B25F4A32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057" y="1451682"/>
            <a:ext cx="2762248" cy="3954635"/>
          </a:xfrm>
          <a:prstGeom prst="rect">
            <a:avLst/>
          </a:prstGeom>
        </p:spPr>
      </p:pic>
      <p:pic>
        <p:nvPicPr>
          <p:cNvPr id="9" name="Imagen 10">
            <a:extLst>
              <a:ext uri="{FF2B5EF4-FFF2-40B4-BE49-F238E27FC236}">
                <a16:creationId xmlns:a16="http://schemas.microsoft.com/office/drawing/2014/main" xmlns="" id="{96CFC96E-A3B1-F740-9F6E-0F4C372F4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5038" y="3659896"/>
            <a:ext cx="1450921" cy="2852824"/>
          </a:xfrm>
          <a:prstGeom prst="rect">
            <a:avLst/>
          </a:prstGeom>
        </p:spPr>
      </p:pic>
      <p:pic>
        <p:nvPicPr>
          <p:cNvPr id="16" name="Imagen 16">
            <a:extLst>
              <a:ext uri="{FF2B5EF4-FFF2-40B4-BE49-F238E27FC236}">
                <a16:creationId xmlns:a16="http://schemas.microsoft.com/office/drawing/2014/main" xmlns="" id="{A387A125-B4FB-FD40-B2E1-2D1AA3B92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7911" y="4018428"/>
            <a:ext cx="1296004" cy="2494292"/>
          </a:xfrm>
          <a:prstGeom prst="rect">
            <a:avLst/>
          </a:prstGeom>
        </p:spPr>
      </p:pic>
      <p:pic>
        <p:nvPicPr>
          <p:cNvPr id="21" name="Imagen 10">
            <a:extLst>
              <a:ext uri="{FF2B5EF4-FFF2-40B4-BE49-F238E27FC236}">
                <a16:creationId xmlns:a16="http://schemas.microsoft.com/office/drawing/2014/main" xmlns="" id="{11DDD183-0E02-464C-8C6F-F07F65C7F8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4045" y="994056"/>
            <a:ext cx="2950407" cy="2828988"/>
          </a:xfrm>
          <a:prstGeom prst="rect">
            <a:avLst/>
          </a:prstGeom>
        </p:spPr>
      </p:pic>
      <p:pic>
        <p:nvPicPr>
          <p:cNvPr id="23" name="Imagen 4">
            <a:extLst>
              <a:ext uri="{FF2B5EF4-FFF2-40B4-BE49-F238E27FC236}">
                <a16:creationId xmlns:a16="http://schemas.microsoft.com/office/drawing/2014/main" xmlns="" id="{84FCD2E9-88EA-2D44-8BA8-E7BCD08D5BA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9"/>
          <a:stretch>
            <a:fillRect/>
          </a:stretch>
        </p:blipFill>
        <p:spPr>
          <a:xfrm>
            <a:off x="5329506" y="4018427"/>
            <a:ext cx="1771851" cy="2362469"/>
          </a:xfrm>
          <a:prstGeom prst="rect">
            <a:avLst/>
          </a:prstGeom>
        </p:spPr>
      </p:pic>
      <p:sp>
        <p:nvSpPr>
          <p:cNvPr id="25" name="Título 1">
            <a:extLst>
              <a:ext uri="{FF2B5EF4-FFF2-40B4-BE49-F238E27FC236}">
                <a16:creationId xmlns:a16="http://schemas.microsoft.com/office/drawing/2014/main" xmlns="" id="{6F186A01-EE70-7447-9634-17905E6D7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548" y="-288571"/>
            <a:ext cx="11680599" cy="1594559"/>
          </a:xfrm>
        </p:spPr>
        <p:txBody>
          <a:bodyPr>
            <a:normAutofit/>
          </a:bodyPr>
          <a:lstStyle/>
          <a:p>
            <a:r>
              <a:rPr lang="es-ES" sz="2800"/>
              <a:t>Actividades Locales y emprendimientos de mujeres </a:t>
            </a:r>
          </a:p>
        </p:txBody>
      </p:sp>
    </p:spTree>
    <p:extLst>
      <p:ext uri="{BB962C8B-B14F-4D97-AF65-F5344CB8AC3E}">
        <p14:creationId xmlns:p14="http://schemas.microsoft.com/office/powerpoint/2010/main" xmlns="" val="744644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4">
            <a:extLst>
              <a:ext uri="{FF2B5EF4-FFF2-40B4-BE49-F238E27FC236}">
                <a16:creationId xmlns:a16="http://schemas.microsoft.com/office/drawing/2014/main" xmlns="" id="{AC07F77C-D688-9549-95A3-A93B4943A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106" y="1406763"/>
            <a:ext cx="2776678" cy="2082508"/>
          </a:xfrm>
          <a:prstGeom prst="rect">
            <a:avLst/>
          </a:prstGeom>
        </p:spPr>
      </p:pic>
      <p:pic>
        <p:nvPicPr>
          <p:cNvPr id="10" name="Imagen 5">
            <a:extLst>
              <a:ext uri="{FF2B5EF4-FFF2-40B4-BE49-F238E27FC236}">
                <a16:creationId xmlns:a16="http://schemas.microsoft.com/office/drawing/2014/main" xmlns="" id="{45EDBFBC-7B06-414C-8D7A-E54B950DB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966" y="3656882"/>
            <a:ext cx="1680499" cy="2102361"/>
          </a:xfrm>
          <a:prstGeom prst="rect">
            <a:avLst/>
          </a:prstGeom>
        </p:spPr>
      </p:pic>
      <p:pic>
        <p:nvPicPr>
          <p:cNvPr id="11" name="Imagen 11">
            <a:extLst>
              <a:ext uri="{FF2B5EF4-FFF2-40B4-BE49-F238E27FC236}">
                <a16:creationId xmlns:a16="http://schemas.microsoft.com/office/drawing/2014/main" xmlns="" id="{46B91C66-668D-F246-A250-D4F65C937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613" y="4583048"/>
            <a:ext cx="2073097" cy="1396085"/>
          </a:xfrm>
          <a:prstGeom prst="rect">
            <a:avLst/>
          </a:prstGeom>
        </p:spPr>
      </p:pic>
      <p:pic>
        <p:nvPicPr>
          <p:cNvPr id="18" name="Imagen 6">
            <a:extLst>
              <a:ext uri="{FF2B5EF4-FFF2-40B4-BE49-F238E27FC236}">
                <a16:creationId xmlns:a16="http://schemas.microsoft.com/office/drawing/2014/main" xmlns="" id="{A7BD56C2-6B56-F347-8E9F-471A859845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330" r="17886"/>
          <a:stretch/>
        </p:blipFill>
        <p:spPr>
          <a:xfrm>
            <a:off x="2400706" y="1756510"/>
            <a:ext cx="2787484" cy="2155686"/>
          </a:xfrm>
          <a:prstGeom prst="rect">
            <a:avLst/>
          </a:prstGeom>
        </p:spPr>
      </p:pic>
      <p:pic>
        <p:nvPicPr>
          <p:cNvPr id="20" name="Imagen 12">
            <a:extLst>
              <a:ext uri="{FF2B5EF4-FFF2-40B4-BE49-F238E27FC236}">
                <a16:creationId xmlns:a16="http://schemas.microsoft.com/office/drawing/2014/main" xmlns="" id="{E1C42F3D-A273-864C-BCC2-978F25E52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662" y="1060233"/>
            <a:ext cx="1680499" cy="5251411"/>
          </a:xfrm>
          <a:prstGeom prst="rect">
            <a:avLst/>
          </a:prstGeom>
        </p:spPr>
      </p:pic>
      <p:pic>
        <p:nvPicPr>
          <p:cNvPr id="21" name="Imagen 21">
            <a:extLst>
              <a:ext uri="{FF2B5EF4-FFF2-40B4-BE49-F238E27FC236}">
                <a16:creationId xmlns:a16="http://schemas.microsoft.com/office/drawing/2014/main" xmlns="" id="{92B42EC6-5D30-714B-B454-2C5B227FC4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 flipV="1">
            <a:off x="5403531" y="4164993"/>
            <a:ext cx="1323499" cy="1188696"/>
          </a:xfrm>
          <a:prstGeom prst="rect">
            <a:avLst/>
          </a:prstGeom>
        </p:spPr>
      </p:pic>
      <p:pic>
        <p:nvPicPr>
          <p:cNvPr id="24" name="Imagen 4">
            <a:extLst>
              <a:ext uri="{FF2B5EF4-FFF2-40B4-BE49-F238E27FC236}">
                <a16:creationId xmlns:a16="http://schemas.microsoft.com/office/drawing/2014/main" xmlns="" id="{8B5EBC0B-D4B2-094C-9AE5-6FD1E4249A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811034" y="4454276"/>
            <a:ext cx="2178900" cy="1653630"/>
          </a:xfrm>
          <a:prstGeom prst="rect">
            <a:avLst/>
          </a:prstGeom>
        </p:spPr>
      </p:pic>
      <p:pic>
        <p:nvPicPr>
          <p:cNvPr id="27" name="Imagen 27">
            <a:extLst>
              <a:ext uri="{FF2B5EF4-FFF2-40B4-BE49-F238E27FC236}">
                <a16:creationId xmlns:a16="http://schemas.microsoft.com/office/drawing/2014/main" xmlns="" id="{54B836A4-7D50-014D-967C-EDADD19C2C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9289" y="1756510"/>
            <a:ext cx="2787484" cy="167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0290457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Personalizado</PresentationFormat>
  <Paragraphs>10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Gota</vt:lpstr>
      <vt:lpstr>Estrategia para una política con enfoque de género en la pesca </vt:lpstr>
      <vt:lpstr>Visibilizacion de la mujer en la Pesca Artesanal </vt:lpstr>
      <vt:lpstr>Diapositiva 3</vt:lpstr>
      <vt:lpstr>Diapositiva 4</vt:lpstr>
      <vt:lpstr>Diapositiva 5</vt:lpstr>
      <vt:lpstr>Actividades Locales y emprendimientos de mujeres 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gorostiaga333@gmail.com</dc:creator>
  <cp:lastModifiedBy>mcamprubi</cp:lastModifiedBy>
  <cp:revision>8</cp:revision>
  <dcterms:created xsi:type="dcterms:W3CDTF">2019-06-04T03:04:06Z</dcterms:created>
  <dcterms:modified xsi:type="dcterms:W3CDTF">2019-06-05T14:13:51Z</dcterms:modified>
</cp:coreProperties>
</file>