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0" r:id="rId8"/>
    <p:sldId id="261" r:id="rId9"/>
    <p:sldId id="265" r:id="rId10"/>
    <p:sldId id="266" r:id="rId11"/>
    <p:sldId id="263" r:id="rId12"/>
    <p:sldId id="264" r:id="rId13"/>
    <p:sldId id="259" r:id="rId14"/>
    <p:sldId id="262" r:id="rId1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88" d="100"/>
          <a:sy n="88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2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8E08E-BB78-466C-AF7A-8BF239B0068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43058F9C-48CD-40E3-B95F-352B6773BD35}">
      <dgm:prSet custT="1"/>
      <dgm:spPr/>
      <dgm:t>
        <a:bodyPr rtlCol="0"/>
        <a:lstStyle/>
        <a:p>
          <a:pPr rtl="0"/>
          <a:r>
            <a:rPr lang="es-ES" sz="2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E5188561-322B-4AB1-B189-72C77A17446D}" type="parTrans" cxnId="{B4107746-741F-43EB-8C31-BCEA66A45AF5}">
      <dgm:prSet/>
      <dgm:spPr/>
      <dgm:t>
        <a:bodyPr rtlCol="0"/>
        <a:lstStyle/>
        <a:p>
          <a:pPr rtl="0"/>
          <a:endParaRPr lang="es-ES" noProof="0" dirty="0"/>
        </a:p>
      </dgm:t>
    </dgm:pt>
    <dgm:pt modelId="{8E0D3600-94EF-4C3D-8C42-D1B002253A50}" type="sibTrans" cxnId="{B4107746-741F-43EB-8C31-BCEA66A45AF5}">
      <dgm:prSet/>
      <dgm:spPr/>
      <dgm:t>
        <a:bodyPr rtlCol="0"/>
        <a:lstStyle/>
        <a:p>
          <a:pPr rtl="0"/>
          <a:endParaRPr lang="es-ES" noProof="0" dirty="0"/>
        </a:p>
      </dgm:t>
    </dgm:pt>
    <dgm:pt modelId="{C29E6F42-CA0A-41D9-9945-781B42C686C5}">
      <dgm:prSet custT="1"/>
      <dgm:spPr/>
      <dgm:t>
        <a:bodyPr rtlCol="0"/>
        <a:lstStyle/>
        <a:p>
          <a:pPr rtl="0"/>
          <a:endParaRPr lang="es-ES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78872-A1F4-4A38-A86F-80B19808E526}" type="parTrans" cxnId="{79F4DE20-64E3-4577-A737-747B2AD5F18F}">
      <dgm:prSet/>
      <dgm:spPr/>
      <dgm:t>
        <a:bodyPr rtlCol="0"/>
        <a:lstStyle/>
        <a:p>
          <a:pPr rtl="0"/>
          <a:endParaRPr lang="es-ES" noProof="0" dirty="0"/>
        </a:p>
      </dgm:t>
    </dgm:pt>
    <dgm:pt modelId="{5574754F-C965-498B-ACDC-AF230EEFECD9}" type="sibTrans" cxnId="{79F4DE20-64E3-4577-A737-747B2AD5F18F}">
      <dgm:prSet/>
      <dgm:spPr/>
      <dgm:t>
        <a:bodyPr rtlCol="0"/>
        <a:lstStyle/>
        <a:p>
          <a:pPr rtl="0"/>
          <a:endParaRPr lang="es-ES" noProof="0" dirty="0"/>
        </a:p>
      </dgm:t>
    </dgm:pt>
    <dgm:pt modelId="{28EDD664-B14B-4F29-B5B5-D9C67297BE75}">
      <dgm:prSet custT="1"/>
      <dgm:spPr/>
      <dgm:t>
        <a:bodyPr rtlCol="0"/>
        <a:lstStyle/>
        <a:p>
          <a:pPr rtl="0"/>
          <a:endParaRPr lang="es-ES" sz="2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8A25C-AE07-4BB4-B838-D3A1E408D68D}" type="parTrans" cxnId="{2D06EFC4-D82C-4394-8FE4-0249B977DF5B}">
      <dgm:prSet/>
      <dgm:spPr/>
      <dgm:t>
        <a:bodyPr rtlCol="0"/>
        <a:lstStyle/>
        <a:p>
          <a:pPr rtl="0"/>
          <a:endParaRPr lang="es-ES" noProof="0" dirty="0"/>
        </a:p>
      </dgm:t>
    </dgm:pt>
    <dgm:pt modelId="{F1ACA61B-EB7E-4EE9-ADBC-F095378886DF}" type="sibTrans" cxnId="{2D06EFC4-D82C-4394-8FE4-0249B977DF5B}">
      <dgm:prSet/>
      <dgm:spPr/>
      <dgm:t>
        <a:bodyPr rtlCol="0"/>
        <a:lstStyle/>
        <a:p>
          <a:pPr rtl="0"/>
          <a:endParaRPr lang="es-ES" noProof="0" dirty="0"/>
        </a:p>
      </dgm:t>
    </dgm:pt>
    <dgm:pt modelId="{DDFA6AAC-FFAE-4739-877D-FECE63D307DE}">
      <dgm:prSet custT="1"/>
      <dgm:spPr/>
      <dgm:t>
        <a:bodyPr rtlCol="0"/>
        <a:lstStyle/>
        <a:p>
          <a:pPr rtl="0"/>
          <a:r>
            <a:rPr lang="es-ES" sz="280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1482532-1D1B-4DC0-81F2-0057DD5D6DC5}" type="parTrans" cxnId="{2BF8184D-8C76-4DEC-8964-234660AD0DEB}">
      <dgm:prSet/>
      <dgm:spPr/>
      <dgm:t>
        <a:bodyPr rtlCol="0"/>
        <a:lstStyle/>
        <a:p>
          <a:pPr rtl="0"/>
          <a:endParaRPr lang="es-ES" noProof="0" dirty="0"/>
        </a:p>
      </dgm:t>
    </dgm:pt>
    <dgm:pt modelId="{91299E8C-69E3-4614-BCC1-75B8BCBF10D0}" type="sibTrans" cxnId="{2BF8184D-8C76-4DEC-8964-234660AD0DEB}">
      <dgm:prSet/>
      <dgm:spPr/>
      <dgm:t>
        <a:bodyPr rtlCol="0"/>
        <a:lstStyle/>
        <a:p>
          <a:pPr rtl="0"/>
          <a:endParaRPr lang="es-ES" noProof="0" dirty="0"/>
        </a:p>
      </dgm:t>
    </dgm:pt>
    <dgm:pt modelId="{C1AB8669-8516-4753-A935-BF3A9FF96E3A}" type="pres">
      <dgm:prSet presAssocID="{1978E08E-BB78-466C-AF7A-8BF239B0068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42F86C5-9B46-4692-8B44-3B9CC53BB24B}" type="pres">
      <dgm:prSet presAssocID="{43058F9C-48CD-40E3-B95F-352B6773BD35}" presName="thickLine" presStyleLbl="alignNode1" presStyleIdx="0" presStyleCnt="4"/>
      <dgm:spPr/>
    </dgm:pt>
    <dgm:pt modelId="{B1F6A09A-764D-4A19-9509-BE4EA2F63C35}" type="pres">
      <dgm:prSet presAssocID="{43058F9C-48CD-40E3-B95F-352B6773BD35}" presName="horz1" presStyleCnt="0"/>
      <dgm:spPr/>
    </dgm:pt>
    <dgm:pt modelId="{7EDA14DD-764C-499A-A701-DAC7707564E2}" type="pres">
      <dgm:prSet presAssocID="{43058F9C-48CD-40E3-B95F-352B6773BD35}" presName="tx1" presStyleLbl="revTx" presStyleIdx="0" presStyleCnt="4"/>
      <dgm:spPr/>
      <dgm:t>
        <a:bodyPr/>
        <a:lstStyle/>
        <a:p>
          <a:endParaRPr lang="es-ES"/>
        </a:p>
      </dgm:t>
    </dgm:pt>
    <dgm:pt modelId="{10AC1366-4D08-4EE8-A1C3-279F5569A9F3}" type="pres">
      <dgm:prSet presAssocID="{43058F9C-48CD-40E3-B95F-352B6773BD35}" presName="vert1" presStyleCnt="0"/>
      <dgm:spPr/>
    </dgm:pt>
    <dgm:pt modelId="{935FD149-B1C9-4E21-807F-C93C1E00496C}" type="pres">
      <dgm:prSet presAssocID="{C29E6F42-CA0A-41D9-9945-781B42C686C5}" presName="thickLine" presStyleLbl="alignNode1" presStyleIdx="1" presStyleCnt="4"/>
      <dgm:spPr/>
    </dgm:pt>
    <dgm:pt modelId="{7DC07DBD-E0BE-4C5F-95D4-671C514937D3}" type="pres">
      <dgm:prSet presAssocID="{C29E6F42-CA0A-41D9-9945-781B42C686C5}" presName="horz1" presStyleCnt="0"/>
      <dgm:spPr/>
    </dgm:pt>
    <dgm:pt modelId="{D6D7E9C1-D0A8-4907-ACCA-34D935A87915}" type="pres">
      <dgm:prSet presAssocID="{C29E6F42-CA0A-41D9-9945-781B42C686C5}" presName="tx1" presStyleLbl="revTx" presStyleIdx="1" presStyleCnt="4" custLinFactNeighborX="-449" custLinFactNeighborY="-99999"/>
      <dgm:spPr/>
      <dgm:t>
        <a:bodyPr/>
        <a:lstStyle/>
        <a:p>
          <a:endParaRPr lang="es-ES"/>
        </a:p>
      </dgm:t>
    </dgm:pt>
    <dgm:pt modelId="{47A9F934-AABF-4583-9C92-CBF361FF6D15}" type="pres">
      <dgm:prSet presAssocID="{C29E6F42-CA0A-41D9-9945-781B42C686C5}" presName="vert1" presStyleCnt="0"/>
      <dgm:spPr/>
    </dgm:pt>
    <dgm:pt modelId="{9CF4904F-4C1C-4CEC-BD57-C1B128354024}" type="pres">
      <dgm:prSet presAssocID="{28EDD664-B14B-4F29-B5B5-D9C67297BE75}" presName="thickLine" presStyleLbl="alignNode1" presStyleIdx="2" presStyleCnt="4"/>
      <dgm:spPr/>
    </dgm:pt>
    <dgm:pt modelId="{9B99C45E-DA66-415C-ADC5-6097DB742AE6}" type="pres">
      <dgm:prSet presAssocID="{28EDD664-B14B-4F29-B5B5-D9C67297BE75}" presName="horz1" presStyleCnt="0"/>
      <dgm:spPr/>
    </dgm:pt>
    <dgm:pt modelId="{2058854D-E923-4FD7-A2C8-52F420B16C87}" type="pres">
      <dgm:prSet presAssocID="{28EDD664-B14B-4F29-B5B5-D9C67297BE75}" presName="tx1" presStyleLbl="revTx" presStyleIdx="2" presStyleCnt="4"/>
      <dgm:spPr/>
      <dgm:t>
        <a:bodyPr/>
        <a:lstStyle/>
        <a:p>
          <a:endParaRPr lang="es-ES"/>
        </a:p>
      </dgm:t>
    </dgm:pt>
    <dgm:pt modelId="{C7150D15-F8A3-415D-B1CF-C6C7C999A127}" type="pres">
      <dgm:prSet presAssocID="{28EDD664-B14B-4F29-B5B5-D9C67297BE75}" presName="vert1" presStyleCnt="0"/>
      <dgm:spPr/>
    </dgm:pt>
    <dgm:pt modelId="{CE767940-22CC-447D-B51C-300D8AAAC660}" type="pres">
      <dgm:prSet presAssocID="{DDFA6AAC-FFAE-4739-877D-FECE63D307DE}" presName="thickLine" presStyleLbl="alignNode1" presStyleIdx="3" presStyleCnt="4"/>
      <dgm:spPr/>
    </dgm:pt>
    <dgm:pt modelId="{07CB740E-9095-468C-8242-4958788C0A12}" type="pres">
      <dgm:prSet presAssocID="{DDFA6AAC-FFAE-4739-877D-FECE63D307DE}" presName="horz1" presStyleCnt="0"/>
      <dgm:spPr/>
    </dgm:pt>
    <dgm:pt modelId="{5B1B3606-9656-439D-B2E0-392E65EB970C}" type="pres">
      <dgm:prSet presAssocID="{DDFA6AAC-FFAE-4739-877D-FECE63D307DE}" presName="tx1" presStyleLbl="revTx" presStyleIdx="3" presStyleCnt="4"/>
      <dgm:spPr/>
      <dgm:t>
        <a:bodyPr/>
        <a:lstStyle/>
        <a:p>
          <a:endParaRPr lang="es-ES"/>
        </a:p>
      </dgm:t>
    </dgm:pt>
    <dgm:pt modelId="{36A64940-D5F9-498F-90D4-A06E329A798F}" type="pres">
      <dgm:prSet presAssocID="{DDFA6AAC-FFAE-4739-877D-FECE63D307DE}" presName="vert1" presStyleCnt="0"/>
      <dgm:spPr/>
    </dgm:pt>
  </dgm:ptLst>
  <dgm:cxnLst>
    <dgm:cxn modelId="{B4107746-741F-43EB-8C31-BCEA66A45AF5}" srcId="{1978E08E-BB78-466C-AF7A-8BF239B0068A}" destId="{43058F9C-48CD-40E3-B95F-352B6773BD35}" srcOrd="0" destOrd="0" parTransId="{E5188561-322B-4AB1-B189-72C77A17446D}" sibTransId="{8E0D3600-94EF-4C3D-8C42-D1B002253A50}"/>
    <dgm:cxn modelId="{F7D9F637-6CBF-4109-9AB4-24F9ABB65755}" type="presOf" srcId="{C29E6F42-CA0A-41D9-9945-781B42C686C5}" destId="{D6D7E9C1-D0A8-4907-ACCA-34D935A87915}" srcOrd="0" destOrd="0" presId="urn:microsoft.com/office/officeart/2008/layout/LinedList"/>
    <dgm:cxn modelId="{B44160F1-C1F6-4D06-AFFE-63B763505C21}" type="presOf" srcId="{43058F9C-48CD-40E3-B95F-352B6773BD35}" destId="{7EDA14DD-764C-499A-A701-DAC7707564E2}" srcOrd="0" destOrd="0" presId="urn:microsoft.com/office/officeart/2008/layout/LinedList"/>
    <dgm:cxn modelId="{79F4DE20-64E3-4577-A737-747B2AD5F18F}" srcId="{1978E08E-BB78-466C-AF7A-8BF239B0068A}" destId="{C29E6F42-CA0A-41D9-9945-781B42C686C5}" srcOrd="1" destOrd="0" parTransId="{4A678872-A1F4-4A38-A86F-80B19808E526}" sibTransId="{5574754F-C965-498B-ACDC-AF230EEFECD9}"/>
    <dgm:cxn modelId="{2D06EFC4-D82C-4394-8FE4-0249B977DF5B}" srcId="{1978E08E-BB78-466C-AF7A-8BF239B0068A}" destId="{28EDD664-B14B-4F29-B5B5-D9C67297BE75}" srcOrd="2" destOrd="0" parTransId="{5AC8A25C-AE07-4BB4-B838-D3A1E408D68D}" sibTransId="{F1ACA61B-EB7E-4EE9-ADBC-F095378886DF}"/>
    <dgm:cxn modelId="{2BF8184D-8C76-4DEC-8964-234660AD0DEB}" srcId="{1978E08E-BB78-466C-AF7A-8BF239B0068A}" destId="{DDFA6AAC-FFAE-4739-877D-FECE63D307DE}" srcOrd="3" destOrd="0" parTransId="{61482532-1D1B-4DC0-81F2-0057DD5D6DC5}" sibTransId="{91299E8C-69E3-4614-BCC1-75B8BCBF10D0}"/>
    <dgm:cxn modelId="{B60654D8-D922-40F5-8C18-859C474D5893}" type="presOf" srcId="{DDFA6AAC-FFAE-4739-877D-FECE63D307DE}" destId="{5B1B3606-9656-439D-B2E0-392E65EB970C}" srcOrd="0" destOrd="0" presId="urn:microsoft.com/office/officeart/2008/layout/LinedList"/>
    <dgm:cxn modelId="{304F778C-3A49-4BDF-8E76-A3F04542D4DD}" type="presOf" srcId="{28EDD664-B14B-4F29-B5B5-D9C67297BE75}" destId="{2058854D-E923-4FD7-A2C8-52F420B16C87}" srcOrd="0" destOrd="0" presId="urn:microsoft.com/office/officeart/2008/layout/LinedList"/>
    <dgm:cxn modelId="{440A6A56-C62A-413C-886C-0A4A3F967F1B}" type="presOf" srcId="{1978E08E-BB78-466C-AF7A-8BF239B0068A}" destId="{C1AB8669-8516-4753-A935-BF3A9FF96E3A}" srcOrd="0" destOrd="0" presId="urn:microsoft.com/office/officeart/2008/layout/LinedList"/>
    <dgm:cxn modelId="{1EB42C4B-11CE-43F8-B007-F9089A244574}" type="presParOf" srcId="{C1AB8669-8516-4753-A935-BF3A9FF96E3A}" destId="{142F86C5-9B46-4692-8B44-3B9CC53BB24B}" srcOrd="0" destOrd="0" presId="urn:microsoft.com/office/officeart/2008/layout/LinedList"/>
    <dgm:cxn modelId="{42C5F204-AF56-4C8E-961A-82B7084F716B}" type="presParOf" srcId="{C1AB8669-8516-4753-A935-BF3A9FF96E3A}" destId="{B1F6A09A-764D-4A19-9509-BE4EA2F63C35}" srcOrd="1" destOrd="0" presId="urn:microsoft.com/office/officeart/2008/layout/LinedList"/>
    <dgm:cxn modelId="{073816AE-47CA-4AD8-8022-3F51782F66C2}" type="presParOf" srcId="{B1F6A09A-764D-4A19-9509-BE4EA2F63C35}" destId="{7EDA14DD-764C-499A-A701-DAC7707564E2}" srcOrd="0" destOrd="0" presId="urn:microsoft.com/office/officeart/2008/layout/LinedList"/>
    <dgm:cxn modelId="{ADD16BA8-F2A3-4C7C-802E-FB849BBB7326}" type="presParOf" srcId="{B1F6A09A-764D-4A19-9509-BE4EA2F63C35}" destId="{10AC1366-4D08-4EE8-A1C3-279F5569A9F3}" srcOrd="1" destOrd="0" presId="urn:microsoft.com/office/officeart/2008/layout/LinedList"/>
    <dgm:cxn modelId="{426E3A87-8D16-4071-88FF-8512F6A1F27A}" type="presParOf" srcId="{C1AB8669-8516-4753-A935-BF3A9FF96E3A}" destId="{935FD149-B1C9-4E21-807F-C93C1E00496C}" srcOrd="2" destOrd="0" presId="urn:microsoft.com/office/officeart/2008/layout/LinedList"/>
    <dgm:cxn modelId="{5C6651E1-0CBD-43A2-95BE-5FB8951E24B8}" type="presParOf" srcId="{C1AB8669-8516-4753-A935-BF3A9FF96E3A}" destId="{7DC07DBD-E0BE-4C5F-95D4-671C514937D3}" srcOrd="3" destOrd="0" presId="urn:microsoft.com/office/officeart/2008/layout/LinedList"/>
    <dgm:cxn modelId="{E09224DD-A6A4-4DDA-86A5-72FECA896A34}" type="presParOf" srcId="{7DC07DBD-E0BE-4C5F-95D4-671C514937D3}" destId="{D6D7E9C1-D0A8-4907-ACCA-34D935A87915}" srcOrd="0" destOrd="0" presId="urn:microsoft.com/office/officeart/2008/layout/LinedList"/>
    <dgm:cxn modelId="{3513D750-DCEB-43EE-8A6D-495CD82A082B}" type="presParOf" srcId="{7DC07DBD-E0BE-4C5F-95D4-671C514937D3}" destId="{47A9F934-AABF-4583-9C92-CBF361FF6D15}" srcOrd="1" destOrd="0" presId="urn:microsoft.com/office/officeart/2008/layout/LinedList"/>
    <dgm:cxn modelId="{64E75B68-DF4D-4CEE-9EF6-E6CAAACB68BA}" type="presParOf" srcId="{C1AB8669-8516-4753-A935-BF3A9FF96E3A}" destId="{9CF4904F-4C1C-4CEC-BD57-C1B128354024}" srcOrd="4" destOrd="0" presId="urn:microsoft.com/office/officeart/2008/layout/LinedList"/>
    <dgm:cxn modelId="{CA08BAFF-7781-433E-AF44-5346109C155B}" type="presParOf" srcId="{C1AB8669-8516-4753-A935-BF3A9FF96E3A}" destId="{9B99C45E-DA66-415C-ADC5-6097DB742AE6}" srcOrd="5" destOrd="0" presId="urn:microsoft.com/office/officeart/2008/layout/LinedList"/>
    <dgm:cxn modelId="{8B7E9FD6-468D-40A0-B81F-AD4FA7EB55F5}" type="presParOf" srcId="{9B99C45E-DA66-415C-ADC5-6097DB742AE6}" destId="{2058854D-E923-4FD7-A2C8-52F420B16C87}" srcOrd="0" destOrd="0" presId="urn:microsoft.com/office/officeart/2008/layout/LinedList"/>
    <dgm:cxn modelId="{C5925652-B7A4-4F5D-8633-5261F9FFD926}" type="presParOf" srcId="{9B99C45E-DA66-415C-ADC5-6097DB742AE6}" destId="{C7150D15-F8A3-415D-B1CF-C6C7C999A127}" srcOrd="1" destOrd="0" presId="urn:microsoft.com/office/officeart/2008/layout/LinedList"/>
    <dgm:cxn modelId="{C4C8038F-5A99-41E1-82B3-35AE0ECC2909}" type="presParOf" srcId="{C1AB8669-8516-4753-A935-BF3A9FF96E3A}" destId="{CE767940-22CC-447D-B51C-300D8AAAC660}" srcOrd="6" destOrd="0" presId="urn:microsoft.com/office/officeart/2008/layout/LinedList"/>
    <dgm:cxn modelId="{A27022F6-809E-41EC-833A-34A89B654824}" type="presParOf" srcId="{C1AB8669-8516-4753-A935-BF3A9FF96E3A}" destId="{07CB740E-9095-468C-8242-4958788C0A12}" srcOrd="7" destOrd="0" presId="urn:microsoft.com/office/officeart/2008/layout/LinedList"/>
    <dgm:cxn modelId="{A3AF5D92-F680-4759-8302-2BFA2C6F064E}" type="presParOf" srcId="{07CB740E-9095-468C-8242-4958788C0A12}" destId="{5B1B3606-9656-439D-B2E0-392E65EB970C}" srcOrd="0" destOrd="0" presId="urn:microsoft.com/office/officeart/2008/layout/LinedList"/>
    <dgm:cxn modelId="{6DB46071-37DB-4022-87E5-00D43EBD1363}" type="presParOf" srcId="{07CB740E-9095-468C-8242-4958788C0A12}" destId="{36A64940-D5F9-498F-90D4-A06E329A79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2F86C5-9B46-4692-8B44-3B9CC53BB24B}">
      <dsp:nvSpPr>
        <dsp:cNvPr id="0" name=""/>
        <dsp:cNvSpPr/>
      </dsp:nvSpPr>
      <dsp:spPr>
        <a:xfrm>
          <a:off x="0" y="0"/>
          <a:ext cx="590729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A14DD-764C-499A-A701-DAC7707564E2}">
      <dsp:nvSpPr>
        <dsp:cNvPr id="0" name=""/>
        <dsp:cNvSpPr/>
      </dsp:nvSpPr>
      <dsp:spPr>
        <a:xfrm>
          <a:off x="0" y="0"/>
          <a:ext cx="5907295" cy="8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0"/>
        <a:ext cx="5907295" cy="83400"/>
      </dsp:txXfrm>
    </dsp:sp>
    <dsp:sp modelId="{935FD149-B1C9-4E21-807F-C93C1E00496C}">
      <dsp:nvSpPr>
        <dsp:cNvPr id="0" name=""/>
        <dsp:cNvSpPr/>
      </dsp:nvSpPr>
      <dsp:spPr>
        <a:xfrm>
          <a:off x="0" y="83400"/>
          <a:ext cx="590729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7E9C1-D0A8-4907-ACCA-34D935A87915}">
      <dsp:nvSpPr>
        <dsp:cNvPr id="0" name=""/>
        <dsp:cNvSpPr/>
      </dsp:nvSpPr>
      <dsp:spPr>
        <a:xfrm>
          <a:off x="0" y="0"/>
          <a:ext cx="5907295" cy="8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907295" cy="83400"/>
      </dsp:txXfrm>
    </dsp:sp>
    <dsp:sp modelId="{9CF4904F-4C1C-4CEC-BD57-C1B128354024}">
      <dsp:nvSpPr>
        <dsp:cNvPr id="0" name=""/>
        <dsp:cNvSpPr/>
      </dsp:nvSpPr>
      <dsp:spPr>
        <a:xfrm>
          <a:off x="0" y="166801"/>
          <a:ext cx="590729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854D-E923-4FD7-A2C8-52F420B16C87}">
      <dsp:nvSpPr>
        <dsp:cNvPr id="0" name=""/>
        <dsp:cNvSpPr/>
      </dsp:nvSpPr>
      <dsp:spPr>
        <a:xfrm>
          <a:off x="0" y="166801"/>
          <a:ext cx="5907295" cy="8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6801"/>
        <a:ext cx="5907295" cy="83400"/>
      </dsp:txXfrm>
    </dsp:sp>
    <dsp:sp modelId="{CE767940-22CC-447D-B51C-300D8AAAC660}">
      <dsp:nvSpPr>
        <dsp:cNvPr id="0" name=""/>
        <dsp:cNvSpPr/>
      </dsp:nvSpPr>
      <dsp:spPr>
        <a:xfrm>
          <a:off x="0" y="250201"/>
          <a:ext cx="590729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B3606-9656-439D-B2E0-392E65EB970C}">
      <dsp:nvSpPr>
        <dsp:cNvPr id="0" name=""/>
        <dsp:cNvSpPr/>
      </dsp:nvSpPr>
      <dsp:spPr>
        <a:xfrm>
          <a:off x="0" y="250201"/>
          <a:ext cx="5907295" cy="8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rtlCol="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250201"/>
        <a:ext cx="5907295" cy="8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DF300-313C-45E5-9291-889976AA2F93}" type="datetime1">
              <a:rPr lang="es-ES" smtClean="0"/>
              <a:pPr/>
              <a:t>16/05/2019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B539-9A5D-4AF6-B828-904F9A581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453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0691F-D333-4AB5-88C2-1AAA8F438C35}" type="datetime1">
              <a:rPr lang="es-ES" smtClean="0"/>
              <a:pPr/>
              <a:t>16/05/2019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65A9-1A4B-4161-A1B8-F6A54F37C60E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xmlns="" val="407626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63001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6756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8367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8486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2791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6979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725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334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9113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65A9-1A4B-4161-A1B8-F6A54F37C60E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6366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17A0E8D-0A3C-4F31-83C8-F71AC8E6A053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3" name="Rectángulo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4D248-301F-4057-9A4A-78731C5F119F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4E26E-8AA6-4E0F-84C6-DF18EF3062C4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782A32-CF78-4E7F-81FB-FEDEEB7D32B2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Autofit/>
          </a:bodyPr>
          <a:lstStyle>
            <a:lvl1pPr>
              <a:defRPr sz="77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7214141-8C18-4575-A767-8E8994E5F60B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bre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bre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8E888-FCB7-4B39-8CEB-CC1273DFC806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7002744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8D840-1328-4A1B-B36F-D04BB4A10FBE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558323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3C09E8-F9D8-421A-8FAD-17CE63729D09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9246A-84FB-4D31-8050-9CD16408E09C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C9A22350-E23C-4073-840F-F2090314CCB8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886372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Forma libre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6E619F51-7777-4442-8709-C2808BEA3077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DBE0A9B-0585-4086-9BC0-9FE43F1A96B6}" type="datetime1">
              <a:rPr lang="es-ES" noProof="0" smtClean="0"/>
              <a:pPr rtl="0"/>
              <a:t>16/05/2019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99DD5A9-4EF1-497E-92EF-2D23CF305E0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Forma libre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CDA05E-9C8B-453E-92B0-D7014123A8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0451" y="1393630"/>
            <a:ext cx="3735425" cy="36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01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61527"/>
            <a:ext cx="10178322" cy="1492132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>
                <a:latin typeface="Bodoni MT" panose="02070603080606020203" pitchFamily="18" charset="0"/>
              </a:rPr>
              <a:t>            MANUAL DE CLASIFICACION DEL JUGADOR</a:t>
            </a:r>
            <a:br>
              <a:rPr lang="es-ES" sz="2400" dirty="0">
                <a:latin typeface="Bodoni MT" panose="02070603080606020203" pitchFamily="18" charset="0"/>
              </a:rPr>
            </a:br>
            <a:r>
              <a:rPr lang="es-ES" sz="2400" dirty="0">
                <a:latin typeface="Bodoni MT" panose="02070603080606020203" pitchFamily="18" charset="0"/>
              </a:rPr>
              <a:t>              DE BALONCESTO EN SILLA DE RUEDAS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1E6A7A6-EB46-4CA0-B991-935C9B9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709094" cy="3593591"/>
          </a:xfrm>
        </p:spPr>
        <p:txBody>
          <a:bodyPr rtlCol="0"/>
          <a:lstStyle/>
          <a:p>
            <a:pPr marL="0" indent="0" rtl="0">
              <a:buNone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D96347D2-1CAC-4E5B-ADA6-4597F7B29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0643493"/>
              </p:ext>
            </p:extLst>
          </p:nvPr>
        </p:nvGraphicFramePr>
        <p:xfrm>
          <a:off x="3875226" y="1439863"/>
          <a:ext cx="4186237" cy="5418137"/>
        </p:xfrm>
        <a:graphic>
          <a:graphicData uri="http://schemas.openxmlformats.org/presentationml/2006/ole">
            <p:oleObj spid="_x0000_s2053" name="Acrobat Document" r:id="rId4" imgW="7773840" imgH="1006056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3062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5" name="Forma libre: Forma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ángulo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3CBCD6-EAB9-4FFF-BE53-A44BD32B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000" dirty="0">
                <a:solidFill>
                  <a:srgbClr val="2A1A00"/>
                </a:solidFill>
                <a:latin typeface="Bodoni MT" panose="02070603080606020203" pitchFamily="18" charset="0"/>
              </a:rPr>
              <a:t> FIN DE LA PRESENTACION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5CBE1F60-FB9A-4C02-94AC-E5C4C135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rtlCol="0" anchor="ctr">
            <a:normAutofit/>
          </a:bodyPr>
          <a:lstStyle/>
          <a:p>
            <a:pPr marL="0" indent="0" rtl="0">
              <a:buNone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s-E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s-E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s-E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s-E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rtl="0">
              <a:buNone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16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845729" cy="1630346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>
                <a:latin typeface="Bodoni MT" panose="02070603080606020203" pitchFamily="18" charset="0"/>
              </a:rPr>
              <a:t> CLUB DEPORTIVO SOCIAL Y CULTURAL WEICHAFES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6797BDE5-A8BD-4286-8221-21664A41B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 CONSTITUIDO EL DIA 16/02/2019</a:t>
            </a:r>
          </a:p>
          <a:p>
            <a:pPr marL="0" indent="0" rtl="0">
              <a:buNone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Personalidad Jurídica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N°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502685-7</a:t>
            </a:r>
          </a:p>
          <a:p>
            <a:pPr marL="0" indent="0" rtl="0">
              <a:buNone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AL  ARTICULO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N°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38, INCISO 2° DE LA LEY</a:t>
            </a:r>
          </a:p>
          <a:p>
            <a:pPr marL="0" indent="0" rtl="0">
              <a:buNone/>
            </a:pP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N°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19.712</a:t>
            </a: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404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sz="4000" dirty="0">
                <a:latin typeface="Bodoni MT" panose="02070603080606020203" pitchFamily="18" charset="0"/>
              </a:rPr>
              <a:t>EL CLUB WEICHAFES SE SIENTE TOTALMENTE DISCRIMINADO, POR PARTE DEL IND.,CENTRAL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5E50C1E8-A3C4-4E79-8384-A72C2430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NOSOTROS COMO CLUB, REALIZAMOS MUCHAS GESTIONES, TANTO EN EL IND., REGIONAL DE LA V REGION, LA SEREMI DE DEPORTES V REGION, Y EN SANTIAGO, PERO NADIE  DA REPUESTAS CONVINCENTES, A EXCEPCION DE LA SEREMI DEL DEPORTE DE LA V REGION, QUE VIAJO A SANTIAGO A VER EL TEMA, PERO SIN RESPUESTAS, PARA NOSOTROS.</a:t>
            </a:r>
          </a:p>
          <a:p>
            <a:pPr marL="0" indent="0" rtl="0">
              <a:buNone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636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dirty="0"/>
          </a:p>
        </p:txBody>
      </p:sp>
      <p:sp>
        <p:nvSpPr>
          <p:cNvPr id="12" name="Forma libre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ED5F35-4EFC-4B1A-A685-D0FE2F7A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 COMO CLUB</a:t>
            </a:r>
            <a:b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   WEICHAFES</a:t>
            </a:r>
            <a:b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>
                <a:latin typeface="Bodoni MT" panose="02070603080606020203" pitchFamily="18" charset="0"/>
                <a:cs typeface="Times New Roman" panose="02020603050405020304" pitchFamily="18" charset="0"/>
              </a:rPr>
              <a:t>ENTRENAMOS</a:t>
            </a:r>
            <a: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 DOS VECES   </a:t>
            </a:r>
            <a:b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      A   LA</a:t>
            </a:r>
            <a:b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s-E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    SEMANA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4E3B2D-EF8D-4C3C-8932-F6290C3B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9443"/>
            <a:ext cx="10178322" cy="4700149"/>
          </a:xfrm>
        </p:spPr>
        <p:txBody>
          <a:bodyPr/>
          <a:lstStyle/>
          <a:p>
            <a:r>
              <a:rPr lang="es-CL" dirty="0"/>
              <a:t>LOS DEPORTISTAS EN SILLA DE RUEDAS</a:t>
            </a:r>
          </a:p>
          <a:p>
            <a:pPr marL="0" indent="0">
              <a:buNone/>
            </a:pPr>
            <a:r>
              <a:rPr lang="es-CL" dirty="0"/>
              <a:t>    DEBEN ESFORZARSE MUCHO TIEMPO</a:t>
            </a:r>
          </a:p>
          <a:p>
            <a:pPr marL="0" indent="0">
              <a:buNone/>
            </a:pPr>
            <a:r>
              <a:rPr lang="es-CL" dirty="0"/>
              <a:t>    PARA PODER CONTROLAR SU SILLA DE RUEDAS</a:t>
            </a:r>
          </a:p>
          <a:p>
            <a:pPr marL="0" indent="0">
              <a:buNone/>
            </a:pPr>
            <a:r>
              <a:rPr lang="es-CL" dirty="0"/>
              <a:t>    PARALIMPICA, DE ACUERDO A SU DISCAPACIDAD</a:t>
            </a:r>
          </a:p>
          <a:p>
            <a:pPr marL="0" indent="0">
              <a:buNone/>
            </a:pPr>
            <a:r>
              <a:rPr lang="es-CL" dirty="0"/>
              <a:t>    FUNCIONAL.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.   EL IND., NOS COLOCO DOS PROFESORES, PARA </a:t>
            </a:r>
          </a:p>
          <a:p>
            <a:pPr marL="0" indent="0">
              <a:buNone/>
            </a:pPr>
            <a:r>
              <a:rPr lang="es-CL" dirty="0"/>
              <a:t>    PODER MEJORAR NUESTRAS CONDICIONES</a:t>
            </a:r>
          </a:p>
          <a:p>
            <a:pPr marL="0" indent="0">
              <a:buNone/>
            </a:pPr>
            <a:r>
              <a:rPr lang="es-CL" dirty="0"/>
              <a:t>    DEPORTIVAS Y COMPETITIVAS.</a:t>
            </a:r>
          </a:p>
          <a:p>
            <a:pPr marL="0" indent="0">
              <a:buNone/>
            </a:pPr>
            <a:r>
              <a:rPr lang="es-CL" dirty="0"/>
              <a:t> .   EL IND., REGIONAL, TAMBIEN NOS COLOCO</a:t>
            </a:r>
          </a:p>
          <a:p>
            <a:pPr marL="0" indent="0">
              <a:buNone/>
            </a:pPr>
            <a:r>
              <a:rPr lang="es-CL" dirty="0"/>
              <a:t>    UN GIMNASIO DOS VECES A LA SEMANA.</a:t>
            </a:r>
          </a:p>
        </p:txBody>
      </p:sp>
    </p:spTree>
    <p:extLst>
      <p:ext uri="{BB962C8B-B14F-4D97-AF65-F5344CB8AC3E}">
        <p14:creationId xmlns:p14="http://schemas.microsoft.com/office/powerpoint/2010/main" xmlns="" val="206721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940183-98AF-438D-AC1C-0AF4CC28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" sz="4000" dirty="0">
                <a:latin typeface="Bodoni MT" panose="02070603080606020203" pitchFamily="18" charset="0"/>
              </a:rPr>
              <a:t>  En </a:t>
            </a:r>
            <a:r>
              <a:rPr lang="es-CL" sz="4000" dirty="0">
                <a:latin typeface="Bodoni MT" panose="02070603080606020203" pitchFamily="18" charset="0"/>
              </a:rPr>
              <a:t>NUESTRO TIEMPO LIBRE</a:t>
            </a:r>
            <a:br>
              <a:rPr lang="es-CL" sz="4000" dirty="0">
                <a:latin typeface="Bodoni MT" panose="02070603080606020203" pitchFamily="18" charset="0"/>
              </a:rPr>
            </a:br>
            <a:r>
              <a:rPr lang="es-CL" sz="4000" dirty="0">
                <a:latin typeface="Bodoni MT" panose="02070603080606020203" pitchFamily="18" charset="0"/>
              </a:rPr>
              <a:t>  REALIZAMOS PREPARACION</a:t>
            </a:r>
            <a:br>
              <a:rPr lang="es-CL" sz="4000" dirty="0">
                <a:latin typeface="Bodoni MT" panose="02070603080606020203" pitchFamily="18" charset="0"/>
              </a:rPr>
            </a:br>
            <a:r>
              <a:rPr lang="es-CL" sz="4000" dirty="0">
                <a:latin typeface="Bodoni MT" panose="02070603080606020203" pitchFamily="18" charset="0"/>
              </a:rPr>
              <a:t>  FISICA Y DE LANZAMIENTOS</a:t>
            </a:r>
            <a:br>
              <a:rPr lang="es-CL" sz="4000" dirty="0">
                <a:latin typeface="Bodoni MT" panose="02070603080606020203" pitchFamily="18" charset="0"/>
              </a:rPr>
            </a:br>
            <a:endParaRPr lang="es" sz="4000" dirty="0">
              <a:latin typeface="Bodoni MT" panose="02070603080606020203" pitchFamily="18" charset="0"/>
            </a:endParaRP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1591ED45-72A6-42D8-9A05-3FA6D37B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uno de los integrantes de este equipo, se prepara en la medida </a:t>
            </a:r>
          </a:p>
          <a:p>
            <a:pPr marL="0" indent="0" rtl="0">
              <a:buNone/>
            </a:pPr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que mas puede, para cada una de estas actividades de competencias</a:t>
            </a:r>
          </a:p>
          <a:p>
            <a:pPr marL="0" indent="0" rtl="0">
              <a:buNone/>
            </a:pPr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nivel Regional y Nacional.</a:t>
            </a:r>
            <a:endParaRPr lang="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de vital importancia que las personas que realizan estas Bases </a:t>
            </a:r>
          </a:p>
          <a:p>
            <a:pPr marL="0" indent="0" rtl="0">
              <a:buNone/>
            </a:pPr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 competencias, sepan de actividades Paralímpicas, para que no </a:t>
            </a:r>
          </a:p>
          <a:p>
            <a:pPr marL="0" indent="0" rtl="0">
              <a:buNone/>
            </a:pPr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cometan estos graves errores y seamos 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DISCRIMINADOS.</a:t>
            </a:r>
            <a:endParaRPr lang="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08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 de texto 5">
            <a:extLst>
              <a:ext uri="{FF2B5EF4-FFF2-40B4-BE49-F238E27FC236}">
                <a16:creationId xmlns:a16="http://schemas.microsoft.com/office/drawing/2014/main" xmlns="" id="{51CA1257-66A3-465A-A773-E2D1F421929F}"/>
              </a:ext>
            </a:extLst>
          </p:cNvPr>
          <p:cNvSpPr txBox="1"/>
          <p:nvPr/>
        </p:nvSpPr>
        <p:spPr>
          <a:xfrm>
            <a:off x="3513005" y="2360809"/>
            <a:ext cx="848710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4000" dirty="0">
                <a:latin typeface="Bodoni MT" panose="02070603080606020203" pitchFamily="18" charset="0"/>
              </a:rPr>
              <a:t>¡ NUESTROS EXITOS NO SOLO DEPENDEN DE NOSOTROS, TAMBIEN DE QUIENES HACEN LAS LEYES!</a:t>
            </a:r>
          </a:p>
          <a:p>
            <a:pPr rtl="0"/>
            <a:endParaRPr lang="es-ES" sz="4000" dirty="0">
              <a:latin typeface="Bodoni MT" panose="02070603080606020203" pitchFamily="18" charset="0"/>
            </a:endParaRPr>
          </a:p>
          <a:p>
            <a:pPr rtl="0"/>
            <a:r>
              <a:rPr lang="es-ES" sz="4000" dirty="0">
                <a:latin typeface="Bodoni MT" panose="02070603080606020203" pitchFamily="18" charset="0"/>
              </a:rPr>
              <a:t>               </a:t>
            </a:r>
          </a:p>
          <a:p>
            <a:pPr rtl="0"/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xmlns="" val="105934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9020CA-0980-4C17-A6D1-203BCA4C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           Nosotros nos sentimos</a:t>
            </a:r>
            <a:br>
              <a:rPr lang="es-CL" dirty="0"/>
            </a:br>
            <a:r>
              <a:rPr lang="es-CL" dirty="0"/>
              <a:t>        totalmente discriminados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DFE5AB-80D7-40AE-8EA6-E7B9BA48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2800" dirty="0"/>
              <a:t>            </a:t>
            </a:r>
            <a:r>
              <a:rPr lang="es-CL" sz="4000" b="1" dirty="0"/>
              <a:t>NOSOTROS  COMPETIMOS POR</a:t>
            </a:r>
          </a:p>
          <a:p>
            <a:pPr marL="0" indent="0">
              <a:buNone/>
            </a:pPr>
            <a:r>
              <a:rPr lang="es-CL" sz="4000" b="1" dirty="0"/>
              <a:t>                       DISCAPACIDAD</a:t>
            </a:r>
          </a:p>
          <a:p>
            <a:pPr marL="0" indent="0">
              <a:buNone/>
            </a:pPr>
            <a:r>
              <a:rPr lang="es-CL" sz="4000" b="1" dirty="0"/>
              <a:t>         NOSOTROS NO COMPETIMOS</a:t>
            </a:r>
          </a:p>
          <a:p>
            <a:pPr marL="0" indent="0">
              <a:buNone/>
            </a:pPr>
            <a:r>
              <a:rPr lang="es-CL" sz="4000" b="1" dirty="0"/>
              <a:t>                          POR EDAD</a:t>
            </a:r>
          </a:p>
          <a:p>
            <a:pPr marL="0" indent="0">
              <a:buNone/>
            </a:pPr>
            <a:r>
              <a:rPr lang="es-CL" sz="4000" b="1" dirty="0"/>
              <a:t> POR LO TANTO SOMOS DISCRIMINADOS</a:t>
            </a:r>
          </a:p>
          <a:p>
            <a:pPr marL="0" indent="0">
              <a:buNone/>
            </a:pP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0452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xmlns="" id="{B89090F2-B101-458B-9AFF-27327443B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dirty="0"/>
          </a:p>
        </p:txBody>
      </p:sp>
      <p:sp>
        <p:nvSpPr>
          <p:cNvPr id="16" name="Forma libre 6">
            <a:extLst>
              <a:ext uri="{FF2B5EF4-FFF2-40B4-BE49-F238E27FC236}">
                <a16:creationId xmlns:a16="http://schemas.microsoft.com/office/drawing/2014/main" xmlns="" id="{526C103B-17BD-4B48-AB6F-0D9EF826A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9EC3243-CA25-4485-A7FE-8B0141923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BA12E3-E0DD-4573-B106-10742AA3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240418"/>
            <a:ext cx="6548882" cy="3325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0"/>
            <a:r>
              <a:rPr lang="es-ES" sz="4000" spc="800" dirty="0">
                <a:solidFill>
                  <a:srgbClr val="FF0000"/>
                </a:solidFill>
                <a:latin typeface="Bodoni MT" panose="02070603080606020203" pitchFamily="18" charset="0"/>
              </a:rPr>
              <a:t>Es DE VITAL IMPORTANCIA QUE COMO COMISION DE DEPORTES DE LA CAMARA DE DIPUTADOS</a:t>
            </a:r>
            <a:r>
              <a:rPr lang="es-ES" sz="4000" spc="800" dirty="0">
                <a:latin typeface="Bodoni MT" panose="02070603080606020203" pitchFamily="18" charset="0"/>
              </a:rPr>
              <a:t/>
            </a:r>
            <a:br>
              <a:rPr lang="es-ES" sz="4000" spc="800" dirty="0">
                <a:latin typeface="Bodoni MT" panose="02070603080606020203" pitchFamily="18" charset="0"/>
              </a:rPr>
            </a:br>
            <a:r>
              <a:rPr lang="es-ES" sz="4000" spc="800" dirty="0">
                <a:latin typeface="Bodoni MT" panose="02070603080606020203" pitchFamily="18" charset="0"/>
              </a:rPr>
              <a:t> 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C5419D58-BC25-49DA-8347-58B287F9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87" y="4881152"/>
            <a:ext cx="6300215" cy="102002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es-ES" sz="2800" b="1" cap="all" spc="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¿NOS PUEDAN AYUDAR A SER FELICES COMO DEPORTISTAS PARALIMPICOS?</a:t>
            </a:r>
          </a:p>
        </p:txBody>
      </p:sp>
      <p:pic>
        <p:nvPicPr>
          <p:cNvPr id="8" name="Gráfico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134" y="1728787"/>
            <a:ext cx="340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57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4A204F-71D8-415B-9C4C-70B2F2F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04" y="644525"/>
            <a:ext cx="3684492" cy="5409421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000" dirty="0">
                <a:latin typeface="Bodoni MT" panose="02070603080606020203" pitchFamily="18" charset="0"/>
              </a:rPr>
              <a:t>BASES JUEGOS </a:t>
            </a:r>
            <a:r>
              <a:rPr lang="es-ES" sz="3200" dirty="0">
                <a:latin typeface="Bodoni MT" panose="02070603080606020203" pitchFamily="18" charset="0"/>
              </a:rPr>
              <a:t>DEPORTIVOS</a:t>
            </a:r>
            <a:r>
              <a:rPr lang="es-ES" sz="4000" dirty="0">
                <a:latin typeface="Bodoni MT" panose="02070603080606020203" pitchFamily="18" charset="0"/>
              </a:rPr>
              <a:t> </a:t>
            </a:r>
            <a:r>
              <a:rPr lang="es-ES" sz="3600" dirty="0">
                <a:latin typeface="Bodoni MT" panose="02070603080606020203" pitchFamily="18" charset="0"/>
              </a:rPr>
              <a:t>NACIONALES</a:t>
            </a:r>
            <a:r>
              <a:rPr lang="es-ES" sz="4000" dirty="0">
                <a:latin typeface="Bodoni MT" panose="02070603080606020203" pitchFamily="18" charset="0"/>
              </a:rPr>
              <a:t> </a:t>
            </a:r>
            <a:br>
              <a:rPr lang="es-ES" sz="4000" dirty="0">
                <a:latin typeface="Bodoni MT" panose="02070603080606020203" pitchFamily="18" charset="0"/>
              </a:rPr>
            </a:br>
            <a:r>
              <a:rPr lang="es-ES" sz="4000" dirty="0">
                <a:latin typeface="Bodoni MT" panose="02070603080606020203" pitchFamily="18" charset="0"/>
              </a:rPr>
              <a:t>       Y    </a:t>
            </a:r>
            <a:r>
              <a:rPr lang="es-ES" sz="2400" dirty="0">
                <a:latin typeface="Bodoni MT" panose="02070603080606020203" pitchFamily="18" charset="0"/>
              </a:rPr>
              <a:t>PARANACIONALES</a:t>
            </a:r>
            <a:br>
              <a:rPr lang="es-ES" sz="2400" dirty="0">
                <a:latin typeface="Bodoni MT" panose="02070603080606020203" pitchFamily="18" charset="0"/>
              </a:rPr>
            </a:br>
            <a:r>
              <a:rPr lang="es-ES" sz="2400" dirty="0">
                <a:latin typeface="Bodoni MT" panose="02070603080606020203" pitchFamily="18" charset="0"/>
              </a:rPr>
              <a:t>         2019</a:t>
            </a:r>
          </a:p>
        </p:txBody>
      </p:sp>
      <p:graphicFrame>
        <p:nvGraphicFramePr>
          <p:cNvPr id="5" name="Marcador de posición de contenido 2">
            <a:extLst>
              <a:ext uri="{FF2B5EF4-FFF2-40B4-BE49-F238E27FC236}">
                <a16:creationId xmlns:a16="http://schemas.microsoft.com/office/drawing/2014/main" xmlns="" id="{9D9B547D-5557-42AB-B99C-24742ED04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7823971"/>
              </p:ext>
            </p:extLst>
          </p:nvPr>
        </p:nvGraphicFramePr>
        <p:xfrm flipV="1">
          <a:off x="5367129" y="6053946"/>
          <a:ext cx="5907295" cy="33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6D1B5E9E-EC52-4691-87FC-CC3B98A16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524544"/>
              </p:ext>
            </p:extLst>
          </p:nvPr>
        </p:nvGraphicFramePr>
        <p:xfrm>
          <a:off x="6096000" y="644525"/>
          <a:ext cx="4186238" cy="5418138"/>
        </p:xfrm>
        <a:graphic>
          <a:graphicData uri="http://schemas.openxmlformats.org/presentationml/2006/ole">
            <p:oleObj spid="_x0000_s1029" name="Acrobat Document" r:id="rId9" imgW="7773840" imgH="1006056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1984467"/>
      </p:ext>
    </p:extLst>
  </p:cSld>
  <p:clrMapOvr>
    <a:masterClrMapping/>
  </p:clrMapOvr>
</p:sld>
</file>

<file path=ppt/theme/theme1.xml><?xml version="1.0" encoding="utf-8"?>
<a:theme xmlns:a="http://schemas.openxmlformats.org/drawingml/2006/main" name="Conozca a su profesor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nozca a su profesor" id="{0E9E8307-B205-477E-B0CE-DAE4710C4EC8}" vid="{AE564E88-DCEA-4FB1-8D9B-EF05FBCEEF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7834289BFC7843829ED404F32803F9" ma:contentTypeVersion="0" ma:contentTypeDescription="Crear nuevo documento." ma:contentTypeScope="" ma:versionID="b9d4f9bf4efd7ee001775e207c5b57b7">
  <xsd:schema xmlns:xsd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FA5312-D1AB-4BA1-9AA9-F2D2E4FFB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9B6EA6F-4CF3-4F88-A22D-2E620D2AB2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E5161-9BBE-44FB-9CA3-7C5C19815A5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Conozca a su profesor</Template>
  <TotalTime>0</TotalTime>
  <Words>353</Words>
  <Application>Microsoft Office PowerPoint</Application>
  <PresentationFormat>Personalizado</PresentationFormat>
  <Paragraphs>76</Paragraphs>
  <Slides>11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Conozca a su profesor</vt:lpstr>
      <vt:lpstr>Acrobat Document</vt:lpstr>
      <vt:lpstr>Diapositiva 1</vt:lpstr>
      <vt:lpstr> CLUB DEPORTIVO SOCIAL Y CULTURAL WEICHAFES</vt:lpstr>
      <vt:lpstr>EL CLUB WEICHAFES SE SIENTE TOTALMENTE DISCRIMINADO, POR PARTE DEL IND.,CENTRAL</vt:lpstr>
      <vt:lpstr> COMO CLUB    WEICHAFES  ENTRENAMOS DOS VECES          A   LA     SEMANA  </vt:lpstr>
      <vt:lpstr>  En NUESTRO TIEMPO LIBRE   REALIZAMOS PREPARACION   FISICA Y DE LANZAMIENTOS </vt:lpstr>
      <vt:lpstr>Diapositiva 6</vt:lpstr>
      <vt:lpstr>           Nosotros nos sentimos         totalmente discriminados </vt:lpstr>
      <vt:lpstr>Es DE VITAL IMPORTANCIA QUE COMO COMISION DE DEPORTES DE LA CAMARA DE DIPUTADOS  </vt:lpstr>
      <vt:lpstr>BASES JUEGOS DEPORTIVOS NACIONALES         Y    PARANACIONALES          2019</vt:lpstr>
      <vt:lpstr>            MANUAL DE CLASIFICACION DEL JUGADOR               DE BALONCESTO EN SILLA DE RUEDAS</vt:lpstr>
      <vt:lpstr> FIN DE LA PRESENTACION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2019-05-16T14:14:47Z</dcterms:created>
  <dcterms:modified xsi:type="dcterms:W3CDTF">2019-05-16T14:15:39Z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2018-08-20T20:27:48.5157603Z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0x010100417834289BFC7843829ED404F32803F9</vt:lpwstr>
  </property>
</Properties>
</file>