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7" name="Imagen 6" descr="Gráfico, Gráfico de rectángulos&#10;&#10;Descripción generada automáticamente con confianza media">
            <a:extLst>
              <a:ext uri="{FF2B5EF4-FFF2-40B4-BE49-F238E27FC236}">
                <a16:creationId xmlns:a16="http://schemas.microsoft.com/office/drawing/2014/main" id="{F88AB48A-9A81-B078-FA58-9CB6FEEEF49F}"/>
              </a:ext>
            </a:extLst>
          </p:cNvPr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91131" y="92676"/>
            <a:ext cx="971550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Imagen 7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4410148F-96D5-FD0A-6019-A6C61BAE3E53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153813" y="98255"/>
            <a:ext cx="908822" cy="9088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Imagen 8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FC60DE57-4425-C184-B582-C57FA6AF4E3D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tretch>
            <a:fillRect/>
          </a:stretch>
        </p:blipFill>
        <p:spPr>
          <a:xfrm>
            <a:off x="2153767" y="92677"/>
            <a:ext cx="950984" cy="9088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Imagen 9" descr="Código QR&#10;&#10;Descripción generada automáticamente">
            <a:extLst>
              <a:ext uri="{FF2B5EF4-FFF2-40B4-BE49-F238E27FC236}">
                <a16:creationId xmlns:a16="http://schemas.microsoft.com/office/drawing/2014/main" id="{40B6E2E9-1CF1-738A-233E-14E7D91044F1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11112842" y="5498662"/>
            <a:ext cx="1021541" cy="13346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inaguzman@cajval.cl" TargetMode="External"/><Relationship Id="rId2" Type="http://schemas.openxmlformats.org/officeDocument/2006/relationships/hyperlink" Target="mailto:abogadacarolinaguzmanbustos@gmail.com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TELETRABAJO EN EL SECTOR PÚBLICO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Carolina Guzmán bustos</a:t>
            </a:r>
          </a:p>
          <a:p>
            <a:r>
              <a:rPr lang="es-CL" dirty="0"/>
              <a:t>Defensora laboral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7398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s-CL" sz="2400" dirty="0"/>
            </a:br>
            <a:br>
              <a:rPr lang="es-CL" sz="2400" dirty="0"/>
            </a:br>
            <a:r>
              <a:rPr lang="es-CL" sz="2400" dirty="0"/>
              <a:t>TELETRABAJO EN EL SECTOR PÚBLICO HOY:</a:t>
            </a:r>
            <a:br>
              <a:rPr lang="es-CL" sz="2400" dirty="0"/>
            </a:br>
            <a:br>
              <a:rPr lang="es-CL" sz="2400" dirty="0"/>
            </a:br>
            <a:r>
              <a:rPr lang="es-CL" sz="2400" dirty="0"/>
              <a:t>- SERVICIOS QUE SE ACOGIERON A LEY CORTA</a:t>
            </a:r>
            <a:br>
              <a:rPr lang="es-CL" sz="2400" dirty="0"/>
            </a:br>
            <a:br>
              <a:rPr lang="es-CL" sz="2400" dirty="0"/>
            </a:br>
            <a:r>
              <a:rPr lang="es-CL" sz="2400" dirty="0"/>
              <a:t>- SERVICIOS QUE PRORROGARON LO QUE TENÍAN</a:t>
            </a:r>
            <a:br>
              <a:rPr lang="es-CL" sz="2400" dirty="0"/>
            </a:br>
            <a:br>
              <a:rPr lang="es-CL" sz="2400" dirty="0"/>
            </a:br>
            <a:r>
              <a:rPr lang="es-CL" sz="2400" dirty="0"/>
              <a:t>- SERVICIOS QUE NO HAN CONCEDIDO TT O NO HAN HECHO NUEVAS CONVOCATORIAS</a:t>
            </a:r>
            <a:br>
              <a:rPr lang="es-CL" sz="2400" dirty="0"/>
            </a:br>
            <a:br>
              <a:rPr lang="es-CL" sz="2400" dirty="0"/>
            </a:br>
            <a:r>
              <a:rPr lang="es-CL" sz="2400" dirty="0"/>
              <a:t>- SERVICIOS CON SISTEMA DIFERENTE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  <a:p>
            <a:r>
              <a:rPr lang="es-CL" dirty="0"/>
              <a:t>LEY 21.526 EXTENSIÓN POR LEY 21.652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4720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43FDD5C-2E19-2B9E-D50D-87C99D6FD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JEFE/AS SUPERIORES DEL SERVICIO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C2A548D-214C-A25A-EBB2-F7B5719991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sz="2000" dirty="0"/>
              <a:t>EXIMIR DEL CONTROL DE HORARIO DE JORNADA DE TRABAJO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8C35C220-0883-CFB4-8342-D567796B7A6C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es-CL" dirty="0"/>
              <a:t>JEFE/AS SUPERIORES SUBSECRETARÍAS</a:t>
            </a:r>
          </a:p>
          <a:p>
            <a:r>
              <a:rPr lang="es-CL" dirty="0"/>
              <a:t>SERVICIOS PÚBLICOS DEPENDIENTES DE LOS MINISTERIOS</a:t>
            </a:r>
          </a:p>
          <a:p>
            <a:r>
              <a:rPr lang="es-CL" dirty="0"/>
              <a:t>SERVICIOS QUE SE RELACIONAN CON EL Pdte. República a través de ministerios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C7913DD4-3844-B9CD-A6A4-198292EB35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CL" dirty="0"/>
              <a:t>EXCEPTUADOS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5886B07B-9A25-DF49-F877-7C42073DD176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es-CL" dirty="0"/>
              <a:t>PLANTA DIRECTIVA</a:t>
            </a:r>
          </a:p>
          <a:p>
            <a:r>
              <a:rPr lang="es-CL" dirty="0"/>
              <a:t>JEFATURAS</a:t>
            </a:r>
          </a:p>
          <a:p>
            <a:r>
              <a:rPr lang="es-CL" dirty="0"/>
              <a:t>ATENCIÓN DIRECTA PRESENCIAL A PÚBLICO</a:t>
            </a:r>
          </a:p>
          <a:p>
            <a:r>
              <a:rPr lang="es-CL" dirty="0"/>
              <a:t>ATENCIÓN DIRECTA EN TERRENO</a:t>
            </a:r>
          </a:p>
          <a:p>
            <a:r>
              <a:rPr lang="es-CL" dirty="0"/>
              <a:t>OTRAS EXCEPCIONES MEDIANTE RESOLUCIÓN</a:t>
            </a:r>
          </a:p>
          <a:p>
            <a:endParaRPr lang="es-CL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3FF8BE32-D7B0-AD0A-5B07-B7FEAB5F5D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L" sz="2000" dirty="0"/>
              <a:t>Correcto desempeño de la función pública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E2D6C11C-4BCA-2F36-D8F7-C382398B1F70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es-CL" dirty="0"/>
              <a:t>Se dicta resolución que regula:</a:t>
            </a:r>
          </a:p>
          <a:p>
            <a:pPr marL="285750" indent="-285750">
              <a:buFontTx/>
              <a:buChar char="-"/>
            </a:pPr>
            <a:r>
              <a:rPr lang="es-CL" dirty="0"/>
              <a:t>Número máx. de funcionarios</a:t>
            </a:r>
          </a:p>
          <a:p>
            <a:pPr marL="285750" indent="-285750">
              <a:buFontTx/>
              <a:buChar char="-"/>
            </a:pPr>
            <a:r>
              <a:rPr lang="es-CL" dirty="0"/>
              <a:t>criterios de selección </a:t>
            </a:r>
          </a:p>
          <a:p>
            <a:pPr marL="285750" indent="-285750">
              <a:buFontTx/>
              <a:buChar char="-"/>
            </a:pPr>
            <a:r>
              <a:rPr lang="es-CL" dirty="0"/>
              <a:t>- áreas o funciones </a:t>
            </a:r>
          </a:p>
          <a:p>
            <a:pPr marL="285750" indent="-285750">
              <a:buFontTx/>
              <a:buChar char="-"/>
            </a:pPr>
            <a:r>
              <a:rPr lang="es-CL" dirty="0"/>
              <a:t>-protocolos de seguridad</a:t>
            </a:r>
          </a:p>
          <a:p>
            <a:pPr marL="285750" indent="-285750">
              <a:buFontTx/>
              <a:buChar char="-"/>
            </a:pPr>
            <a:r>
              <a:rPr lang="es-CL" dirty="0"/>
              <a:t>-medidas de control jerárquico</a:t>
            </a:r>
          </a:p>
          <a:p>
            <a:pPr marL="285750" indent="-285750">
              <a:buFontTx/>
              <a:buChar char="-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7563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2000" b="1" dirty="0"/>
              <a:t>LEY 21.652 PRORROGA FACULTAD  DE JEFE/AS PARA 2024</a:t>
            </a:r>
            <a:br>
              <a:rPr lang="es-CL" sz="2000" dirty="0"/>
            </a:br>
            <a:br>
              <a:rPr lang="es-CL" sz="2000" dirty="0"/>
            </a:br>
            <a:r>
              <a:rPr lang="es-ES" sz="2000" dirty="0"/>
              <a:t>número máx. funcionarios no podrá exceder del 20% de la dotación PERO a quienes se aplique deberán realizar presencialmente labores en las dependencias institucionales, al menos, </a:t>
            </a:r>
            <a:r>
              <a:rPr lang="es-ES" sz="2000" b="1" dirty="0"/>
              <a:t>tres jornadas diarias dentro de la jornada semanal</a:t>
            </a:r>
            <a:r>
              <a:rPr lang="es-ES" sz="2000" dirty="0"/>
              <a:t>.</a:t>
            </a:r>
            <a:endParaRPr lang="es-CL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CL" dirty="0">
              <a:solidFill>
                <a:schemeClr val="tx1"/>
              </a:solidFill>
            </a:endParaRPr>
          </a:p>
          <a:p>
            <a:r>
              <a:rPr lang="es-CL" dirty="0">
                <a:solidFill>
                  <a:schemeClr val="tx1"/>
                </a:solidFill>
              </a:rPr>
              <a:t>LOS JEFE/AS TIENE DISCRECIONALIDAD PORQUE NO EXIGE JORNADAS COMPLETAS</a:t>
            </a:r>
          </a:p>
        </p:txBody>
      </p:sp>
    </p:spTree>
    <p:extLst>
      <p:ext uri="{BB962C8B-B14F-4D97-AF65-F5344CB8AC3E}">
        <p14:creationId xmlns:p14="http://schemas.microsoft.com/office/powerpoint/2010/main" val="112189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72798D-691B-7EF9-5B01-FE7830FC5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LEY 21.645</a:t>
            </a:r>
            <a:br>
              <a:rPr lang="es-CL" dirty="0"/>
            </a:br>
            <a:r>
              <a:rPr lang="es-CL" dirty="0"/>
              <a:t>PARA QUIENES SE RIGEN POR EL CÓDIGO DEL TRABAJO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60B7B08-0527-1286-8444-B2847863F7E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CL" dirty="0"/>
          </a:p>
          <a:p>
            <a:r>
              <a:rPr lang="es-CL" dirty="0"/>
              <a:t>SE INGRESA SOLICITUD A CGR 8 DE ENERO DE 2024</a:t>
            </a:r>
          </a:p>
          <a:p>
            <a:r>
              <a:rPr lang="es-CL" dirty="0"/>
              <a:t>CONTRALORA NOS RECIBE EN AUDIENCIA 15 DE ENERO 2024</a:t>
            </a:r>
          </a:p>
          <a:p>
            <a:r>
              <a:rPr lang="es-CL" dirty="0"/>
              <a:t>DICTAMEN E443357-2024 NO SE PRONUNCIÓ SOBRE LO CONSULTADO</a:t>
            </a:r>
          </a:p>
          <a:p>
            <a:r>
              <a:rPr lang="es-ES" dirty="0"/>
              <a:t>COMISIÓN DE TRABAJO Y SEGURIDAD SOCIAL CÁMARA OFICIA A CGR 20 DE MARZO DE 2024</a:t>
            </a:r>
            <a:endParaRPr lang="es-CL" dirty="0"/>
          </a:p>
          <a:p>
            <a:r>
              <a:rPr lang="es-CL" dirty="0"/>
              <a:t>SE INGRESA RECONSIDERACIÓN 26 DE MARZO DE 2024 FOLIO 51.879-2024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72B89D9-9986-62EC-F260-3C8EFCCF8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s-CL" sz="2000" dirty="0"/>
          </a:p>
          <a:p>
            <a:r>
              <a:rPr lang="es-CL" sz="2000" dirty="0"/>
              <a:t>MODIFICA TITULO II LIBRO II QUE ES DE APLICACIÓN UNIVERSAL CONFORME ARTÍCULO 194 DEL Código del Trabajo, POR ELLO SE SOLICITÓ A CGR QUE FIJARA SENTIDO Y ALCANCE PARA EL SECTOR PÚBLICO</a:t>
            </a:r>
          </a:p>
        </p:txBody>
      </p:sp>
    </p:spTree>
    <p:extLst>
      <p:ext uri="{BB962C8B-B14F-4D97-AF65-F5344CB8AC3E}">
        <p14:creationId xmlns:p14="http://schemas.microsoft.com/office/powerpoint/2010/main" val="1308392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072798D-691B-7EF9-5B01-FE7830FC5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TELETRABAJO PARA CONCILIAR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60B7B08-0527-1286-8444-B2847863F7E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es-CL" dirty="0"/>
          </a:p>
          <a:p>
            <a:endParaRPr lang="es-CL" dirty="0"/>
          </a:p>
          <a:p>
            <a:pPr marL="0" indent="0">
              <a:buNone/>
            </a:pPr>
            <a:r>
              <a:rPr lang="es-CL" dirty="0">
                <a:hlinkClick r:id="rId2"/>
              </a:rPr>
              <a:t>https://www.bcn.cl/historiadelaley/nc/historia-de-la-ley/8256/</a:t>
            </a:r>
          </a:p>
          <a:p>
            <a:pPr marL="0" indent="0">
              <a:buNone/>
            </a:pPr>
            <a:endParaRPr lang="es-CL" dirty="0">
              <a:hlinkClick r:id="rId2"/>
            </a:endParaRPr>
          </a:p>
          <a:p>
            <a:pPr marL="0" indent="0">
              <a:buNone/>
            </a:pPr>
            <a:r>
              <a:rPr lang="es-CL" dirty="0">
                <a:hlinkClick r:id="rId2"/>
              </a:rPr>
              <a:t>DICTAMEN LEY TEA</a:t>
            </a:r>
          </a:p>
          <a:p>
            <a:pPr marL="0" indent="0">
              <a:buNone/>
            </a:pPr>
            <a:endParaRPr lang="es-CL" dirty="0">
              <a:hlinkClick r:id="rId2"/>
            </a:endParaRPr>
          </a:p>
          <a:p>
            <a:pPr marL="0" indent="0">
              <a:buNone/>
            </a:pPr>
            <a:r>
              <a:rPr lang="es-CL" dirty="0">
                <a:hlinkClick r:id="rId2"/>
              </a:rPr>
              <a:t>DICTAMEN ALERTA SANITARIA</a:t>
            </a:r>
          </a:p>
          <a:p>
            <a:pPr marL="0" indent="0">
              <a:buNone/>
            </a:pPr>
            <a:endParaRPr lang="es-CL" dirty="0">
              <a:hlinkClick r:id="rId2"/>
            </a:endParaRPr>
          </a:p>
          <a:p>
            <a:pPr marL="0" indent="0">
              <a:buNone/>
            </a:pPr>
            <a:r>
              <a:rPr lang="es-CL" dirty="0">
                <a:hlinkClick r:id="rId2"/>
              </a:rPr>
              <a:t>abogadacarolinaguzmanbustos@gmail.com</a:t>
            </a:r>
            <a:endParaRPr lang="es-CL" dirty="0"/>
          </a:p>
          <a:p>
            <a:pPr marL="0" indent="0">
              <a:buNone/>
            </a:pPr>
            <a:r>
              <a:rPr lang="es-CL" dirty="0">
                <a:hlinkClick r:id="rId3"/>
              </a:rPr>
              <a:t>carolinaguzman@cajval.cl</a:t>
            </a:r>
            <a:endParaRPr lang="es-CL" dirty="0"/>
          </a:p>
          <a:p>
            <a:pPr marL="0" indent="0">
              <a:buNone/>
            </a:pPr>
            <a:r>
              <a:rPr lang="es-CL" dirty="0">
                <a:solidFill>
                  <a:schemeClr val="bg2">
                    <a:lumMod val="50000"/>
                  </a:schemeClr>
                </a:solidFill>
              </a:rPr>
              <a:t>@abogadacarolinaguzman</a:t>
            </a:r>
          </a:p>
          <a:p>
            <a:endParaRPr lang="es-CL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72B89D9-9986-62EC-F260-3C8EFCCF8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CL" sz="2000" dirty="0"/>
              <a:t>ARTÍCULO 102 LEY 21.647</a:t>
            </a:r>
          </a:p>
          <a:p>
            <a:r>
              <a:rPr lang="es-CL" sz="2000" dirty="0"/>
              <a:t>EN ESPECIAL CONSIDERACIÓN MEJORAR LA CALIDAD DE VIDA LABORAL, FAMILIAR Y PERSONAL</a:t>
            </a:r>
          </a:p>
          <a:p>
            <a:r>
              <a:rPr lang="es-CL" sz="2000" dirty="0"/>
              <a:t>Artículo 206 bis y alerta sanitaria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E6EA069-6D2E-F137-C501-88B9C9A0E2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12941" y="4580964"/>
            <a:ext cx="1210235" cy="1210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16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529</TotalTime>
  <Words>374</Words>
  <Application>Microsoft Office PowerPoint</Application>
  <PresentationFormat>Panorámica</PresentationFormat>
  <Paragraphs>51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Tw Cen MT</vt:lpstr>
      <vt:lpstr>Gota</vt:lpstr>
      <vt:lpstr>TELETRABAJO EN EL SECTOR PÚBLICO</vt:lpstr>
      <vt:lpstr>  TELETRABAJO EN EL SECTOR PÚBLICO HOY:  - SERVICIOS QUE SE ACOGIERON A LEY CORTA  - SERVICIOS QUE PRORROGARON LO QUE TENÍAN  - SERVICIOS QUE NO HAN CONCEDIDO TT O NO HAN HECHO NUEVAS CONVOCATORIAS  - SERVICIOS CON SISTEMA DIFERENTE</vt:lpstr>
      <vt:lpstr>JEFE/AS SUPERIORES DEL SERVICIO</vt:lpstr>
      <vt:lpstr>LEY 21.652 PRORROGA FACULTAD  DE JEFE/AS PARA 2024  número máx. funcionarios no podrá exceder del 20% de la dotación PERO a quienes se aplique deberán realizar presencialmente labores en las dependencias institucionales, al menos, tres jornadas diarias dentro de la jornada semanal.</vt:lpstr>
      <vt:lpstr>LEY 21.645 PARA QUIENES SE RIGEN POR EL CÓDIGO DEL TRABAJO</vt:lpstr>
      <vt:lpstr>TELETRABAJO PARA CONCILIAR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 EN EL SECTOR PÚBLICO</dc:title>
  <dc:creator>CAROLINA GUZMAN BUSTOS</dc:creator>
  <cp:lastModifiedBy>Mariel Camprubi Labra</cp:lastModifiedBy>
  <cp:revision>8</cp:revision>
  <dcterms:created xsi:type="dcterms:W3CDTF">2024-04-02T19:39:03Z</dcterms:created>
  <dcterms:modified xsi:type="dcterms:W3CDTF">2024-04-03T19:52:05Z</dcterms:modified>
</cp:coreProperties>
</file>