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60" r:id="rId4"/>
    <p:sldMasterId id="2147483696" r:id="rId5"/>
  </p:sldMasterIdLst>
  <p:notesMasterIdLst>
    <p:notesMasterId r:id="rId15"/>
  </p:notesMasterIdLst>
  <p:sldIdLst>
    <p:sldId id="335" r:id="rId6"/>
    <p:sldId id="889" r:id="rId7"/>
    <p:sldId id="910" r:id="rId8"/>
    <p:sldId id="911" r:id="rId9"/>
    <p:sldId id="912" r:id="rId10"/>
    <p:sldId id="913" r:id="rId11"/>
    <p:sldId id="914" r:id="rId12"/>
    <p:sldId id="909" r:id="rId13"/>
    <p:sldId id="555" r:id="rId14"/>
  </p:sldIdLst>
  <p:sldSz cx="9144000" cy="6858000" type="screen4x3"/>
  <p:notesSz cx="6735763" cy="9866313"/>
  <p:defaultTextStyle>
    <a:defPPr>
      <a:defRPr lang="es-CL"/>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25C1"/>
    <a:srgbClr val="002060"/>
    <a:srgbClr val="07B2E8"/>
    <a:srgbClr val="05E35A"/>
    <a:srgbClr val="FEFFFF"/>
    <a:srgbClr val="1E25C3"/>
    <a:srgbClr val="09B1E8"/>
    <a:srgbClr val="00E65A"/>
    <a:srgbClr val="17B2E1"/>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979" autoAdjust="0"/>
  </p:normalViewPr>
  <p:slideViewPr>
    <p:cSldViewPr snapToGrid="0" snapToObjects="1">
      <p:cViewPr varScale="1">
        <p:scale>
          <a:sx n="46" d="100"/>
          <a:sy n="46" d="100"/>
        </p:scale>
        <p:origin x="12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18830" cy="495029"/>
          </a:xfrm>
          <a:prstGeom prst="rect">
            <a:avLst/>
          </a:prstGeom>
        </p:spPr>
        <p:txBody>
          <a:bodyPr vert="horz" lIns="94860" tIns="47430" rIns="94860" bIns="47430" rtlCol="0"/>
          <a:lstStyle>
            <a:lvl1pPr algn="l">
              <a:defRPr sz="1200"/>
            </a:lvl1pPr>
          </a:lstStyle>
          <a:p>
            <a:endParaRPr lang="es-ES"/>
          </a:p>
        </p:txBody>
      </p:sp>
      <p:sp>
        <p:nvSpPr>
          <p:cNvPr id="3" name="Marcador de fecha 2"/>
          <p:cNvSpPr>
            <a:spLocks noGrp="1"/>
          </p:cNvSpPr>
          <p:nvPr>
            <p:ph type="dt" idx="1"/>
          </p:nvPr>
        </p:nvSpPr>
        <p:spPr>
          <a:xfrm>
            <a:off x="3815375" y="0"/>
            <a:ext cx="2918830" cy="495029"/>
          </a:xfrm>
          <a:prstGeom prst="rect">
            <a:avLst/>
          </a:prstGeom>
        </p:spPr>
        <p:txBody>
          <a:bodyPr vert="horz" lIns="94860" tIns="47430" rIns="94860" bIns="47430" rtlCol="0"/>
          <a:lstStyle>
            <a:lvl1pPr algn="r">
              <a:defRPr sz="1200"/>
            </a:lvl1pPr>
          </a:lstStyle>
          <a:p>
            <a:fld id="{A9ADFF93-19A5-4F0A-B519-7C17F1EE4B7C}" type="datetimeFigureOut">
              <a:rPr lang="es-ES" smtClean="0"/>
              <a:t>28/08/2023</a:t>
            </a:fld>
            <a:endParaRPr lang="es-ES"/>
          </a:p>
        </p:txBody>
      </p:sp>
      <p:sp>
        <p:nvSpPr>
          <p:cNvPr id="4" name="Marcador de imagen de diapositiva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4860" tIns="47430" rIns="94860" bIns="47430" rtlCol="0" anchor="ctr"/>
          <a:lstStyle/>
          <a:p>
            <a:endParaRPr lang="es-ES"/>
          </a:p>
        </p:txBody>
      </p:sp>
      <p:sp>
        <p:nvSpPr>
          <p:cNvPr id="5" name="Marcador de notas 4"/>
          <p:cNvSpPr>
            <a:spLocks noGrp="1"/>
          </p:cNvSpPr>
          <p:nvPr>
            <p:ph type="body" sz="quarter" idx="3"/>
          </p:nvPr>
        </p:nvSpPr>
        <p:spPr>
          <a:xfrm>
            <a:off x="673577" y="4748163"/>
            <a:ext cx="5388610" cy="3884861"/>
          </a:xfrm>
          <a:prstGeom prst="rect">
            <a:avLst/>
          </a:prstGeom>
        </p:spPr>
        <p:txBody>
          <a:bodyPr vert="horz" lIns="94860" tIns="47430" rIns="94860" bIns="4743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1" y="9371286"/>
            <a:ext cx="2918830" cy="495028"/>
          </a:xfrm>
          <a:prstGeom prst="rect">
            <a:avLst/>
          </a:prstGeom>
        </p:spPr>
        <p:txBody>
          <a:bodyPr vert="horz" lIns="94860" tIns="47430" rIns="94860" bIns="4743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15375" y="9371286"/>
            <a:ext cx="2918830" cy="495028"/>
          </a:xfrm>
          <a:prstGeom prst="rect">
            <a:avLst/>
          </a:prstGeom>
        </p:spPr>
        <p:txBody>
          <a:bodyPr vert="horz" lIns="94860" tIns="47430" rIns="94860" bIns="47430" rtlCol="0" anchor="b"/>
          <a:lstStyle>
            <a:lvl1pPr algn="r">
              <a:defRPr sz="1200"/>
            </a:lvl1pPr>
          </a:lstStyle>
          <a:p>
            <a:fld id="{A2DB923C-2609-44EF-AF78-F98AC9D92B00}" type="slidenum">
              <a:rPr lang="es-ES" smtClean="0"/>
              <a:t>‹Nº›</a:t>
            </a:fld>
            <a:endParaRPr lang="es-ES"/>
          </a:p>
        </p:txBody>
      </p:sp>
    </p:spTree>
    <p:extLst>
      <p:ext uri="{BB962C8B-B14F-4D97-AF65-F5344CB8AC3E}">
        <p14:creationId xmlns:p14="http://schemas.microsoft.com/office/powerpoint/2010/main" val="2959504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defTabSz="948602">
              <a:defRPr/>
            </a:pPr>
            <a:fld id="{A2DB923C-2609-44EF-AF78-F98AC9D92B00}" type="slidenum">
              <a:rPr lang="es-ES">
                <a:solidFill>
                  <a:prstClr val="black"/>
                </a:solidFill>
              </a:rPr>
              <a:pPr defTabSz="948602">
                <a:defRPr/>
              </a:pPr>
              <a:t>2</a:t>
            </a:fld>
            <a:endParaRPr lang="es-ES">
              <a:solidFill>
                <a:prstClr val="black"/>
              </a:solidFill>
            </a:endParaRPr>
          </a:p>
        </p:txBody>
      </p:sp>
    </p:spTree>
    <p:extLst>
      <p:ext uri="{BB962C8B-B14F-4D97-AF65-F5344CB8AC3E}">
        <p14:creationId xmlns:p14="http://schemas.microsoft.com/office/powerpoint/2010/main" val="2436722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defTabSz="948602">
              <a:defRPr/>
            </a:pPr>
            <a:fld id="{A2DB923C-2609-44EF-AF78-F98AC9D92B00}" type="slidenum">
              <a:rPr lang="es-ES">
                <a:solidFill>
                  <a:prstClr val="black"/>
                </a:solidFill>
              </a:rPr>
              <a:pPr defTabSz="948602">
                <a:defRPr/>
              </a:pPr>
              <a:t>3</a:t>
            </a:fld>
            <a:endParaRPr lang="es-ES">
              <a:solidFill>
                <a:prstClr val="black"/>
              </a:solidFill>
            </a:endParaRPr>
          </a:p>
        </p:txBody>
      </p:sp>
    </p:spTree>
    <p:extLst>
      <p:ext uri="{BB962C8B-B14F-4D97-AF65-F5344CB8AC3E}">
        <p14:creationId xmlns:p14="http://schemas.microsoft.com/office/powerpoint/2010/main" val="3273987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defTabSz="948602">
              <a:defRPr/>
            </a:pPr>
            <a:fld id="{A2DB923C-2609-44EF-AF78-F98AC9D92B00}" type="slidenum">
              <a:rPr lang="es-ES">
                <a:solidFill>
                  <a:prstClr val="black"/>
                </a:solidFill>
              </a:rPr>
              <a:pPr defTabSz="948602">
                <a:defRPr/>
              </a:pPr>
              <a:t>4</a:t>
            </a:fld>
            <a:endParaRPr lang="es-ES">
              <a:solidFill>
                <a:prstClr val="black"/>
              </a:solidFill>
            </a:endParaRPr>
          </a:p>
        </p:txBody>
      </p:sp>
    </p:spTree>
    <p:extLst>
      <p:ext uri="{BB962C8B-B14F-4D97-AF65-F5344CB8AC3E}">
        <p14:creationId xmlns:p14="http://schemas.microsoft.com/office/powerpoint/2010/main" val="2620817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defTabSz="948602">
              <a:defRPr/>
            </a:pPr>
            <a:fld id="{A2DB923C-2609-44EF-AF78-F98AC9D92B00}" type="slidenum">
              <a:rPr lang="es-ES">
                <a:solidFill>
                  <a:prstClr val="black"/>
                </a:solidFill>
              </a:rPr>
              <a:pPr defTabSz="948602">
                <a:defRPr/>
              </a:pPr>
              <a:t>5</a:t>
            </a:fld>
            <a:endParaRPr lang="es-ES">
              <a:solidFill>
                <a:prstClr val="black"/>
              </a:solidFill>
            </a:endParaRPr>
          </a:p>
        </p:txBody>
      </p:sp>
    </p:spTree>
    <p:extLst>
      <p:ext uri="{BB962C8B-B14F-4D97-AF65-F5344CB8AC3E}">
        <p14:creationId xmlns:p14="http://schemas.microsoft.com/office/powerpoint/2010/main" val="13004402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defTabSz="948602">
              <a:defRPr/>
            </a:pPr>
            <a:fld id="{A2DB923C-2609-44EF-AF78-F98AC9D92B00}" type="slidenum">
              <a:rPr lang="es-ES">
                <a:solidFill>
                  <a:prstClr val="black"/>
                </a:solidFill>
              </a:rPr>
              <a:pPr defTabSz="948602">
                <a:defRPr/>
              </a:pPr>
              <a:t>6</a:t>
            </a:fld>
            <a:endParaRPr lang="es-ES">
              <a:solidFill>
                <a:prstClr val="black"/>
              </a:solidFill>
            </a:endParaRPr>
          </a:p>
        </p:txBody>
      </p:sp>
    </p:spTree>
    <p:extLst>
      <p:ext uri="{BB962C8B-B14F-4D97-AF65-F5344CB8AC3E}">
        <p14:creationId xmlns:p14="http://schemas.microsoft.com/office/powerpoint/2010/main" val="2615810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defTabSz="948602">
              <a:defRPr/>
            </a:pPr>
            <a:fld id="{A2DB923C-2609-44EF-AF78-F98AC9D92B00}" type="slidenum">
              <a:rPr lang="es-ES">
                <a:solidFill>
                  <a:prstClr val="black"/>
                </a:solidFill>
              </a:rPr>
              <a:pPr defTabSz="948602">
                <a:defRPr/>
              </a:pPr>
              <a:t>7</a:t>
            </a:fld>
            <a:endParaRPr lang="es-ES">
              <a:solidFill>
                <a:prstClr val="black"/>
              </a:solidFill>
            </a:endParaRPr>
          </a:p>
        </p:txBody>
      </p:sp>
    </p:spTree>
    <p:extLst>
      <p:ext uri="{BB962C8B-B14F-4D97-AF65-F5344CB8AC3E}">
        <p14:creationId xmlns:p14="http://schemas.microsoft.com/office/powerpoint/2010/main" val="3286677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defTabSz="948602">
              <a:defRPr/>
            </a:pPr>
            <a:fld id="{A2DB923C-2609-44EF-AF78-F98AC9D92B00}" type="slidenum">
              <a:rPr lang="es-ES">
                <a:solidFill>
                  <a:prstClr val="black"/>
                </a:solidFill>
              </a:rPr>
              <a:pPr defTabSz="948602">
                <a:defRPr/>
              </a:pPr>
              <a:t>8</a:t>
            </a:fld>
            <a:endParaRPr lang="es-ES">
              <a:solidFill>
                <a:prstClr val="black"/>
              </a:solidFill>
            </a:endParaRPr>
          </a:p>
        </p:txBody>
      </p:sp>
    </p:spTree>
    <p:extLst>
      <p:ext uri="{BB962C8B-B14F-4D97-AF65-F5344CB8AC3E}">
        <p14:creationId xmlns:p14="http://schemas.microsoft.com/office/powerpoint/2010/main" val="3914267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lvl1pPr>
          </a:lstStyle>
          <a:p>
            <a:pPr>
              <a:defRPr/>
            </a:pPr>
            <a:fld id="{3A1EF0B1-1A81-4C0E-9FEA-CA1A0D876818}" type="datetimeFigureOut">
              <a:rPr lang="es-CL"/>
              <a:pPr>
                <a:defRPr/>
              </a:pPr>
              <a:t>28-08-2023</a:t>
            </a:fld>
            <a:endParaRPr lang="es-CL"/>
          </a:p>
        </p:txBody>
      </p:sp>
      <p:sp>
        <p:nvSpPr>
          <p:cNvPr id="5" name="Footer Placeholder 4"/>
          <p:cNvSpPr>
            <a:spLocks noGrp="1"/>
          </p:cNvSpPr>
          <p:nvPr>
            <p:ph type="ftr" sz="quarter" idx="11"/>
          </p:nvPr>
        </p:nvSpPr>
        <p:spPr/>
        <p:txBody>
          <a:bodyPr/>
          <a:lstStyle>
            <a:lvl1pPr>
              <a:defRPr/>
            </a:lvl1pPr>
          </a:lstStyle>
          <a:p>
            <a:pPr>
              <a:defRPr/>
            </a:pPr>
            <a:endParaRPr lang="es-CL"/>
          </a:p>
        </p:txBody>
      </p:sp>
      <p:sp>
        <p:nvSpPr>
          <p:cNvPr id="6" name="Slide Number Placeholder 5"/>
          <p:cNvSpPr>
            <a:spLocks noGrp="1"/>
          </p:cNvSpPr>
          <p:nvPr>
            <p:ph type="sldNum" sz="quarter" idx="12"/>
          </p:nvPr>
        </p:nvSpPr>
        <p:spPr/>
        <p:txBody>
          <a:bodyPr/>
          <a:lstStyle>
            <a:lvl1pPr>
              <a:defRPr/>
            </a:lvl1pPr>
          </a:lstStyle>
          <a:p>
            <a:pPr>
              <a:defRPr/>
            </a:pPr>
            <a:fld id="{65571FD7-7C45-4ABB-B061-682445992DCB}" type="slidenum">
              <a:rPr lang="es-CL"/>
              <a:pPr>
                <a:defRPr/>
              </a:pPr>
              <a:t>‹Nº›</a:t>
            </a:fld>
            <a:endParaRPr lang="es-CL"/>
          </a:p>
        </p:txBody>
      </p:sp>
    </p:spTree>
    <p:extLst>
      <p:ext uri="{BB962C8B-B14F-4D97-AF65-F5344CB8AC3E}">
        <p14:creationId xmlns:p14="http://schemas.microsoft.com/office/powerpoint/2010/main" val="2271964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lvl1pPr>
          </a:lstStyle>
          <a:p>
            <a:pPr>
              <a:defRPr/>
            </a:pPr>
            <a:fld id="{359582A1-3577-494A-9CDD-4AED4F827039}" type="datetimeFigureOut">
              <a:rPr lang="es-CL"/>
              <a:pPr>
                <a:defRPr/>
              </a:pPr>
              <a:t>28-08-2023</a:t>
            </a:fld>
            <a:endParaRPr lang="es-CL"/>
          </a:p>
        </p:txBody>
      </p:sp>
      <p:sp>
        <p:nvSpPr>
          <p:cNvPr id="5" name="Footer Placeholder 4"/>
          <p:cNvSpPr>
            <a:spLocks noGrp="1"/>
          </p:cNvSpPr>
          <p:nvPr>
            <p:ph type="ftr" sz="quarter" idx="11"/>
          </p:nvPr>
        </p:nvSpPr>
        <p:spPr/>
        <p:txBody>
          <a:bodyPr/>
          <a:lstStyle>
            <a:lvl1pPr>
              <a:defRPr/>
            </a:lvl1pPr>
          </a:lstStyle>
          <a:p>
            <a:pPr>
              <a:defRPr/>
            </a:pPr>
            <a:endParaRPr lang="es-CL"/>
          </a:p>
        </p:txBody>
      </p:sp>
      <p:sp>
        <p:nvSpPr>
          <p:cNvPr id="6" name="Slide Number Placeholder 5"/>
          <p:cNvSpPr>
            <a:spLocks noGrp="1"/>
          </p:cNvSpPr>
          <p:nvPr>
            <p:ph type="sldNum" sz="quarter" idx="12"/>
          </p:nvPr>
        </p:nvSpPr>
        <p:spPr/>
        <p:txBody>
          <a:bodyPr/>
          <a:lstStyle>
            <a:lvl1pPr>
              <a:defRPr/>
            </a:lvl1pPr>
          </a:lstStyle>
          <a:p>
            <a:pPr>
              <a:defRPr/>
            </a:pPr>
            <a:fld id="{511B07F5-E368-42BB-A156-C3CEFD08C1E0}" type="slidenum">
              <a:rPr lang="es-CL"/>
              <a:pPr>
                <a:defRPr/>
              </a:pPr>
              <a:t>‹Nº›</a:t>
            </a:fld>
            <a:endParaRPr lang="es-CL"/>
          </a:p>
        </p:txBody>
      </p:sp>
    </p:spTree>
    <p:extLst>
      <p:ext uri="{BB962C8B-B14F-4D97-AF65-F5344CB8AC3E}">
        <p14:creationId xmlns:p14="http://schemas.microsoft.com/office/powerpoint/2010/main" val="642865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lvl1pPr>
          </a:lstStyle>
          <a:p>
            <a:pPr>
              <a:defRPr/>
            </a:pPr>
            <a:fld id="{9EF7DBA2-8193-44F4-8E81-9507CF9D013F}" type="datetimeFigureOut">
              <a:rPr lang="es-CL"/>
              <a:pPr>
                <a:defRPr/>
              </a:pPr>
              <a:t>28-08-2023</a:t>
            </a:fld>
            <a:endParaRPr lang="es-CL"/>
          </a:p>
        </p:txBody>
      </p:sp>
      <p:sp>
        <p:nvSpPr>
          <p:cNvPr id="5" name="Footer Placeholder 4"/>
          <p:cNvSpPr>
            <a:spLocks noGrp="1"/>
          </p:cNvSpPr>
          <p:nvPr>
            <p:ph type="ftr" sz="quarter" idx="11"/>
          </p:nvPr>
        </p:nvSpPr>
        <p:spPr/>
        <p:txBody>
          <a:bodyPr/>
          <a:lstStyle>
            <a:lvl1pPr>
              <a:defRPr/>
            </a:lvl1pPr>
          </a:lstStyle>
          <a:p>
            <a:pPr>
              <a:defRPr/>
            </a:pPr>
            <a:endParaRPr lang="es-CL"/>
          </a:p>
        </p:txBody>
      </p:sp>
      <p:sp>
        <p:nvSpPr>
          <p:cNvPr id="6" name="Slide Number Placeholder 5"/>
          <p:cNvSpPr>
            <a:spLocks noGrp="1"/>
          </p:cNvSpPr>
          <p:nvPr>
            <p:ph type="sldNum" sz="quarter" idx="12"/>
          </p:nvPr>
        </p:nvSpPr>
        <p:spPr/>
        <p:txBody>
          <a:bodyPr/>
          <a:lstStyle>
            <a:lvl1pPr>
              <a:defRPr/>
            </a:lvl1pPr>
          </a:lstStyle>
          <a:p>
            <a:pPr>
              <a:defRPr/>
            </a:pPr>
            <a:fld id="{807CFFEB-0C4F-41F1-8A33-5D58BF68375F}" type="slidenum">
              <a:rPr lang="es-CL"/>
              <a:pPr>
                <a:defRPr/>
              </a:pPr>
              <a:t>‹Nº›</a:t>
            </a:fld>
            <a:endParaRPr lang="es-CL"/>
          </a:p>
        </p:txBody>
      </p:sp>
    </p:spTree>
    <p:extLst>
      <p:ext uri="{BB962C8B-B14F-4D97-AF65-F5344CB8AC3E}">
        <p14:creationId xmlns:p14="http://schemas.microsoft.com/office/powerpoint/2010/main" val="1635039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a:extLst>
              <a:ext uri="{FF2B5EF4-FFF2-40B4-BE49-F238E27FC236}">
                <a16:creationId xmlns:a16="http://schemas.microsoft.com/office/drawing/2014/main" xmlns="" id="{71035ABA-E6F6-5B40-A59A-5133729B60B6}"/>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581CFDF-2610-4B6A-BBF9-E70E76049B4E}" type="datetimeFigureOut">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28-08-2023</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xmlns="" id="{54E83EB6-CC49-244F-8F32-FB42A604F6DE}"/>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xmlns="" id="{F39DB891-79E2-E84E-83B6-10D45199E57C}"/>
              </a:ext>
            </a:extLst>
          </p:cNvPr>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FEE3ABF-5E6F-4A6C-ADA0-B9FE16AD361A}" type="slidenum">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7612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
Segundo nivel
Tercer nivel
Cuarto nivel
Quinto nivel</a:t>
            </a:r>
            <a:endParaRPr lang="en-US" dirty="0"/>
          </a:p>
        </p:txBody>
      </p:sp>
      <p:sp>
        <p:nvSpPr>
          <p:cNvPr id="4" name="Date Placeholder 3">
            <a:extLst>
              <a:ext uri="{FF2B5EF4-FFF2-40B4-BE49-F238E27FC236}">
                <a16:creationId xmlns:a16="http://schemas.microsoft.com/office/drawing/2014/main" xmlns="" id="{71035ABA-E6F6-5B40-A59A-5133729B60B6}"/>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505FFE0-8AF8-4202-B11F-EC2979C3343A}" type="datetimeFigureOut">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28-08-2023</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xmlns="" id="{54E83EB6-CC49-244F-8F32-FB42A604F6DE}"/>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xmlns="" id="{F39DB891-79E2-E84E-83B6-10D45199E57C}"/>
              </a:ext>
            </a:extLst>
          </p:cNvPr>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ABE395E2-A28E-4662-BF0F-612A07852407}" type="slidenum">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11112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
Segundo nivel
Tercer nivel
Cuarto nivel
Quinto nivel</a:t>
            </a:r>
            <a:endParaRPr lang="en-US" dirty="0"/>
          </a:p>
        </p:txBody>
      </p:sp>
      <p:sp>
        <p:nvSpPr>
          <p:cNvPr id="4" name="Date Placeholder 3">
            <a:extLst>
              <a:ext uri="{FF2B5EF4-FFF2-40B4-BE49-F238E27FC236}">
                <a16:creationId xmlns:a16="http://schemas.microsoft.com/office/drawing/2014/main" xmlns="" id="{71035ABA-E6F6-5B40-A59A-5133729B60B6}"/>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390D22C-FF7A-4C14-8421-0489BCDD40C4}" type="datetimeFigureOut">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28-08-2023</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xmlns="" id="{54E83EB6-CC49-244F-8F32-FB42A604F6DE}"/>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xmlns="" id="{F39DB891-79E2-E84E-83B6-10D45199E57C}"/>
              </a:ext>
            </a:extLst>
          </p:cNvPr>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D648074-4081-4F38-B5B6-A4C0E911CED4}" type="slidenum">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29821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Editar los estilos de texto del patrón
Segundo nivel
Tercer nivel
Cuarto nivel
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Editar los estilos de texto del patrón
Segundo nivel
Tercer nivel
Cuarto nivel
Quinto nivel</a:t>
            </a:r>
            <a:endParaRPr lang="en-US" dirty="0"/>
          </a:p>
        </p:txBody>
      </p:sp>
      <p:sp>
        <p:nvSpPr>
          <p:cNvPr id="5" name="Date Placeholder 3">
            <a:extLst>
              <a:ext uri="{FF2B5EF4-FFF2-40B4-BE49-F238E27FC236}">
                <a16:creationId xmlns:a16="http://schemas.microsoft.com/office/drawing/2014/main" xmlns="" id="{71035ABA-E6F6-5B40-A59A-5133729B60B6}"/>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C0D6BF5-4C3C-4C7E-A5FD-23786D309D86}" type="datetimeFigureOut">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28-08-2023</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4">
            <a:extLst>
              <a:ext uri="{FF2B5EF4-FFF2-40B4-BE49-F238E27FC236}">
                <a16:creationId xmlns:a16="http://schemas.microsoft.com/office/drawing/2014/main" xmlns="" id="{54E83EB6-CC49-244F-8F32-FB42A604F6DE}"/>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5">
            <a:extLst>
              <a:ext uri="{FF2B5EF4-FFF2-40B4-BE49-F238E27FC236}">
                <a16:creationId xmlns:a16="http://schemas.microsoft.com/office/drawing/2014/main" xmlns="" id="{F39DB891-79E2-E84E-83B6-10D45199E57C}"/>
              </a:ext>
            </a:extLst>
          </p:cNvPr>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AB1B3D3-CB13-4DCC-9429-187D59444032}" type="slidenum">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64105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
Segundo nivel
Tercer nivel
Cuarto nivel
Quinto nivel</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es-ES"/>
              <a:t>Editar los estilos de texto del patrón
Segundo nivel
Tercer nivel
Cuarto nivel
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
Segundo nivel
Tercer nivel
Cuarto nivel
Quinto nivel</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es-ES"/>
              <a:t>Editar los estilos de texto del patrón
Segundo nivel
Tercer nivel
Cuarto nivel
Quinto nivel</a:t>
            </a:r>
            <a:endParaRPr lang="en-US" dirty="0"/>
          </a:p>
        </p:txBody>
      </p:sp>
      <p:sp>
        <p:nvSpPr>
          <p:cNvPr id="7" name="Date Placeholder 3">
            <a:extLst>
              <a:ext uri="{FF2B5EF4-FFF2-40B4-BE49-F238E27FC236}">
                <a16:creationId xmlns:a16="http://schemas.microsoft.com/office/drawing/2014/main" xmlns="" id="{71035ABA-E6F6-5B40-A59A-5133729B60B6}"/>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7C3B5A74-ED3A-4CD2-8FB0-DA5CC4F66F42}" type="datetimeFigureOut">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28-08-2023</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4">
            <a:extLst>
              <a:ext uri="{FF2B5EF4-FFF2-40B4-BE49-F238E27FC236}">
                <a16:creationId xmlns:a16="http://schemas.microsoft.com/office/drawing/2014/main" xmlns="" id="{54E83EB6-CC49-244F-8F32-FB42A604F6DE}"/>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5">
            <a:extLst>
              <a:ext uri="{FF2B5EF4-FFF2-40B4-BE49-F238E27FC236}">
                <a16:creationId xmlns:a16="http://schemas.microsoft.com/office/drawing/2014/main" xmlns="" id="{F39DB891-79E2-E84E-83B6-10D45199E57C}"/>
              </a:ext>
            </a:extLst>
          </p:cNvPr>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825BD23-EE08-4C8E-A4A7-0C0AE4A28912}" type="slidenum">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73079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3">
            <a:extLst>
              <a:ext uri="{FF2B5EF4-FFF2-40B4-BE49-F238E27FC236}">
                <a16:creationId xmlns:a16="http://schemas.microsoft.com/office/drawing/2014/main" xmlns="" id="{71035ABA-E6F6-5B40-A59A-5133729B60B6}"/>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7E849C4D-66EE-40E5-9D73-9989B15E6FC3}" type="datetimeFigureOut">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28-08-2023</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4">
            <a:extLst>
              <a:ext uri="{FF2B5EF4-FFF2-40B4-BE49-F238E27FC236}">
                <a16:creationId xmlns:a16="http://schemas.microsoft.com/office/drawing/2014/main" xmlns="" id="{54E83EB6-CC49-244F-8F32-FB42A604F6DE}"/>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5">
            <a:extLst>
              <a:ext uri="{FF2B5EF4-FFF2-40B4-BE49-F238E27FC236}">
                <a16:creationId xmlns:a16="http://schemas.microsoft.com/office/drawing/2014/main" xmlns="" id="{F39DB891-79E2-E84E-83B6-10D45199E57C}"/>
              </a:ext>
            </a:extLst>
          </p:cNvPr>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B477DA0-60E0-481E-9577-217FF248F896}" type="slidenum">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3249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71035ABA-E6F6-5B40-A59A-5133729B60B6}"/>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A2370951-2CF5-4B06-91D1-05A089F409D2}" type="datetimeFigureOut">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28-08-2023</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4">
            <a:extLst>
              <a:ext uri="{FF2B5EF4-FFF2-40B4-BE49-F238E27FC236}">
                <a16:creationId xmlns:a16="http://schemas.microsoft.com/office/drawing/2014/main" xmlns="" id="{54E83EB6-CC49-244F-8F32-FB42A604F6DE}"/>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5">
            <a:extLst>
              <a:ext uri="{FF2B5EF4-FFF2-40B4-BE49-F238E27FC236}">
                <a16:creationId xmlns:a16="http://schemas.microsoft.com/office/drawing/2014/main" xmlns="" id="{F39DB891-79E2-E84E-83B6-10D45199E57C}"/>
              </a:ext>
            </a:extLst>
          </p:cNvPr>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DD832A-F007-4BEE-BE9A-516840BC4F74}" type="slidenum">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59655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
Segundo nivel
Tercer nivel
Cuarto nivel
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
Segundo nivel
Tercer nivel
Cuarto nivel
Quinto nivel</a:t>
            </a:r>
            <a:endParaRPr lang="en-US" dirty="0"/>
          </a:p>
        </p:txBody>
      </p:sp>
      <p:sp>
        <p:nvSpPr>
          <p:cNvPr id="5" name="Date Placeholder 3">
            <a:extLst>
              <a:ext uri="{FF2B5EF4-FFF2-40B4-BE49-F238E27FC236}">
                <a16:creationId xmlns:a16="http://schemas.microsoft.com/office/drawing/2014/main" xmlns="" id="{71035ABA-E6F6-5B40-A59A-5133729B60B6}"/>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01EFAB4-D475-40C3-A414-BA465B0B5DC3}" type="datetimeFigureOut">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28-08-2023</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4">
            <a:extLst>
              <a:ext uri="{FF2B5EF4-FFF2-40B4-BE49-F238E27FC236}">
                <a16:creationId xmlns:a16="http://schemas.microsoft.com/office/drawing/2014/main" xmlns="" id="{54E83EB6-CC49-244F-8F32-FB42A604F6DE}"/>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5">
            <a:extLst>
              <a:ext uri="{FF2B5EF4-FFF2-40B4-BE49-F238E27FC236}">
                <a16:creationId xmlns:a16="http://schemas.microsoft.com/office/drawing/2014/main" xmlns="" id="{F39DB891-79E2-E84E-83B6-10D45199E57C}"/>
              </a:ext>
            </a:extLst>
          </p:cNvPr>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4BC2B61-F6CF-4FA2-8CE6-C438D3CEB961}" type="slidenum">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4827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lvl1pPr>
          </a:lstStyle>
          <a:p>
            <a:pPr>
              <a:defRPr/>
            </a:pPr>
            <a:fld id="{4AB2C570-CAA7-4677-BE90-9D739702B30C}" type="datetimeFigureOut">
              <a:rPr lang="es-CL"/>
              <a:pPr>
                <a:defRPr/>
              </a:pPr>
              <a:t>28-08-2023</a:t>
            </a:fld>
            <a:endParaRPr lang="es-CL"/>
          </a:p>
        </p:txBody>
      </p:sp>
      <p:sp>
        <p:nvSpPr>
          <p:cNvPr id="5" name="Footer Placeholder 4"/>
          <p:cNvSpPr>
            <a:spLocks noGrp="1"/>
          </p:cNvSpPr>
          <p:nvPr>
            <p:ph type="ftr" sz="quarter" idx="11"/>
          </p:nvPr>
        </p:nvSpPr>
        <p:spPr/>
        <p:txBody>
          <a:bodyPr/>
          <a:lstStyle>
            <a:lvl1pPr>
              <a:defRPr/>
            </a:lvl1pPr>
          </a:lstStyle>
          <a:p>
            <a:pPr>
              <a:defRPr/>
            </a:pPr>
            <a:endParaRPr lang="es-CL"/>
          </a:p>
        </p:txBody>
      </p:sp>
      <p:sp>
        <p:nvSpPr>
          <p:cNvPr id="6" name="Slide Number Placeholder 5"/>
          <p:cNvSpPr>
            <a:spLocks noGrp="1"/>
          </p:cNvSpPr>
          <p:nvPr>
            <p:ph type="sldNum" sz="quarter" idx="12"/>
          </p:nvPr>
        </p:nvSpPr>
        <p:spPr/>
        <p:txBody>
          <a:bodyPr/>
          <a:lstStyle>
            <a:lvl1pPr>
              <a:defRPr/>
            </a:lvl1pPr>
          </a:lstStyle>
          <a:p>
            <a:pPr>
              <a:defRPr/>
            </a:pPr>
            <a:fld id="{A333BF1B-AED4-41AE-ADA1-AC7C84AB3E36}" type="slidenum">
              <a:rPr lang="es-CL"/>
              <a:pPr>
                <a:defRPr/>
              </a:pPr>
              <a:t>‹Nº›</a:t>
            </a:fld>
            <a:endParaRPr lang="es-CL"/>
          </a:p>
        </p:txBody>
      </p:sp>
    </p:spTree>
    <p:extLst>
      <p:ext uri="{BB962C8B-B14F-4D97-AF65-F5344CB8AC3E}">
        <p14:creationId xmlns:p14="http://schemas.microsoft.com/office/powerpoint/2010/main" val="37194439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
Segundo nivel
Tercer nivel
Cuarto nivel
Quinto nivel</a:t>
            </a:r>
            <a:endParaRPr lang="en-US" dirty="0"/>
          </a:p>
        </p:txBody>
      </p:sp>
      <p:sp>
        <p:nvSpPr>
          <p:cNvPr id="5" name="Date Placeholder 3">
            <a:extLst>
              <a:ext uri="{FF2B5EF4-FFF2-40B4-BE49-F238E27FC236}">
                <a16:creationId xmlns:a16="http://schemas.microsoft.com/office/drawing/2014/main" xmlns="" id="{71035ABA-E6F6-5B40-A59A-5133729B60B6}"/>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56D6B3F-1273-48D7-AB91-99553FF2C35E}" type="datetimeFigureOut">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28-08-2023</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4">
            <a:extLst>
              <a:ext uri="{FF2B5EF4-FFF2-40B4-BE49-F238E27FC236}">
                <a16:creationId xmlns:a16="http://schemas.microsoft.com/office/drawing/2014/main" xmlns="" id="{54E83EB6-CC49-244F-8F32-FB42A604F6DE}"/>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5">
            <a:extLst>
              <a:ext uri="{FF2B5EF4-FFF2-40B4-BE49-F238E27FC236}">
                <a16:creationId xmlns:a16="http://schemas.microsoft.com/office/drawing/2014/main" xmlns="" id="{F39DB891-79E2-E84E-83B6-10D45199E57C}"/>
              </a:ext>
            </a:extLst>
          </p:cNvPr>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603446A-7DF6-4C10-9E18-377A2DED6E3E}" type="slidenum">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83410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
Segundo nivel
Tercer nivel
Cuarto nivel
Quinto nivel</a:t>
            </a:r>
            <a:endParaRPr lang="en-US" dirty="0"/>
          </a:p>
        </p:txBody>
      </p:sp>
      <p:sp>
        <p:nvSpPr>
          <p:cNvPr id="4" name="Date Placeholder 3">
            <a:extLst>
              <a:ext uri="{FF2B5EF4-FFF2-40B4-BE49-F238E27FC236}">
                <a16:creationId xmlns:a16="http://schemas.microsoft.com/office/drawing/2014/main" xmlns="" id="{71035ABA-E6F6-5B40-A59A-5133729B60B6}"/>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3322374-D9BA-48DE-9884-DE659A35C240}" type="datetimeFigureOut">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28-08-2023</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xmlns="" id="{54E83EB6-CC49-244F-8F32-FB42A604F6DE}"/>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xmlns="" id="{F39DB891-79E2-E84E-83B6-10D45199E57C}"/>
              </a:ext>
            </a:extLst>
          </p:cNvPr>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958358F-19AE-4C00-BCDD-F8758AEAD9E6}" type="slidenum">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5685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Editar los estilos de texto del patrón
Segundo nivel
Tercer nivel
Cuarto nivel
Quinto nivel</a:t>
            </a:r>
            <a:endParaRPr lang="en-US" dirty="0"/>
          </a:p>
        </p:txBody>
      </p:sp>
      <p:sp>
        <p:nvSpPr>
          <p:cNvPr id="4" name="Date Placeholder 3">
            <a:extLst>
              <a:ext uri="{FF2B5EF4-FFF2-40B4-BE49-F238E27FC236}">
                <a16:creationId xmlns:a16="http://schemas.microsoft.com/office/drawing/2014/main" xmlns="" id="{71035ABA-E6F6-5B40-A59A-5133729B60B6}"/>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5CB37AA-BB37-44F9-A29E-79F38B4BB5A5}" type="datetimeFigureOut">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28-08-2023</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xmlns="" id="{54E83EB6-CC49-244F-8F32-FB42A604F6DE}"/>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xmlns="" id="{F39DB891-79E2-E84E-83B6-10D45199E57C}"/>
              </a:ext>
            </a:extLst>
          </p:cNvPr>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0C59EB7-7E95-4E0E-92EC-8B4B05097C15}" type="slidenum">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4316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lvl1pPr>
          </a:lstStyle>
          <a:p>
            <a:pPr>
              <a:defRPr/>
            </a:pPr>
            <a:fld id="{1489592E-04B8-4F75-A65B-22DE9A235784}" type="datetimeFigureOut">
              <a:rPr lang="es-CL"/>
              <a:pPr>
                <a:defRPr/>
              </a:pPr>
              <a:t>28-08-2023</a:t>
            </a:fld>
            <a:endParaRPr lang="es-CL"/>
          </a:p>
        </p:txBody>
      </p:sp>
      <p:sp>
        <p:nvSpPr>
          <p:cNvPr id="5" name="Footer Placeholder 4"/>
          <p:cNvSpPr>
            <a:spLocks noGrp="1"/>
          </p:cNvSpPr>
          <p:nvPr>
            <p:ph type="ftr" sz="quarter" idx="11"/>
          </p:nvPr>
        </p:nvSpPr>
        <p:spPr/>
        <p:txBody>
          <a:bodyPr/>
          <a:lstStyle>
            <a:lvl1pPr>
              <a:defRPr/>
            </a:lvl1pPr>
          </a:lstStyle>
          <a:p>
            <a:pPr>
              <a:defRPr/>
            </a:pPr>
            <a:endParaRPr lang="es-CL"/>
          </a:p>
        </p:txBody>
      </p:sp>
      <p:sp>
        <p:nvSpPr>
          <p:cNvPr id="6" name="Slide Number Placeholder 5"/>
          <p:cNvSpPr>
            <a:spLocks noGrp="1"/>
          </p:cNvSpPr>
          <p:nvPr>
            <p:ph type="sldNum" sz="quarter" idx="12"/>
          </p:nvPr>
        </p:nvSpPr>
        <p:spPr/>
        <p:txBody>
          <a:bodyPr/>
          <a:lstStyle>
            <a:lvl1pPr>
              <a:defRPr/>
            </a:lvl1pPr>
          </a:lstStyle>
          <a:p>
            <a:pPr>
              <a:defRPr/>
            </a:pPr>
            <a:fld id="{0702A3F7-4510-4202-B740-9C6EC17E310A}" type="slidenum">
              <a:rPr lang="es-CL"/>
              <a:pPr>
                <a:defRPr/>
              </a:pPr>
              <a:t>‹Nº›</a:t>
            </a:fld>
            <a:endParaRPr lang="es-CL"/>
          </a:p>
        </p:txBody>
      </p:sp>
    </p:spTree>
    <p:extLst>
      <p:ext uri="{BB962C8B-B14F-4D97-AF65-F5344CB8AC3E}">
        <p14:creationId xmlns:p14="http://schemas.microsoft.com/office/powerpoint/2010/main" val="1502399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p:txBody>
      </p:sp>
      <p:sp>
        <p:nvSpPr>
          <p:cNvPr id="5" name="Date Placeholder 3"/>
          <p:cNvSpPr>
            <a:spLocks noGrp="1"/>
          </p:cNvSpPr>
          <p:nvPr>
            <p:ph type="dt" sz="half" idx="10"/>
          </p:nvPr>
        </p:nvSpPr>
        <p:spPr/>
        <p:txBody>
          <a:bodyPr/>
          <a:lstStyle>
            <a:lvl1pPr>
              <a:defRPr/>
            </a:lvl1pPr>
          </a:lstStyle>
          <a:p>
            <a:pPr>
              <a:defRPr/>
            </a:pPr>
            <a:fld id="{E6D1CD28-FD67-407D-8630-CCDD7FA266F5}" type="datetimeFigureOut">
              <a:rPr lang="es-CL"/>
              <a:pPr>
                <a:defRPr/>
              </a:pPr>
              <a:t>28-08-2023</a:t>
            </a:fld>
            <a:endParaRPr lang="es-CL"/>
          </a:p>
        </p:txBody>
      </p:sp>
      <p:sp>
        <p:nvSpPr>
          <p:cNvPr id="6" name="Footer Placeholder 4"/>
          <p:cNvSpPr>
            <a:spLocks noGrp="1"/>
          </p:cNvSpPr>
          <p:nvPr>
            <p:ph type="ftr" sz="quarter" idx="11"/>
          </p:nvPr>
        </p:nvSpPr>
        <p:spPr/>
        <p:txBody>
          <a:bodyPr/>
          <a:lstStyle>
            <a:lvl1pPr>
              <a:defRPr/>
            </a:lvl1pPr>
          </a:lstStyle>
          <a:p>
            <a:pPr>
              <a:defRPr/>
            </a:pPr>
            <a:endParaRPr lang="es-CL"/>
          </a:p>
        </p:txBody>
      </p:sp>
      <p:sp>
        <p:nvSpPr>
          <p:cNvPr id="7" name="Slide Number Placeholder 5"/>
          <p:cNvSpPr>
            <a:spLocks noGrp="1"/>
          </p:cNvSpPr>
          <p:nvPr>
            <p:ph type="sldNum" sz="quarter" idx="12"/>
          </p:nvPr>
        </p:nvSpPr>
        <p:spPr/>
        <p:txBody>
          <a:bodyPr/>
          <a:lstStyle>
            <a:lvl1pPr>
              <a:defRPr/>
            </a:lvl1pPr>
          </a:lstStyle>
          <a:p>
            <a:pPr>
              <a:defRPr/>
            </a:pPr>
            <a:fld id="{8CA0ADE4-D9B1-4655-BFC4-9FDE699F0620}" type="slidenum">
              <a:rPr lang="es-CL"/>
              <a:pPr>
                <a:defRPr/>
              </a:pPr>
              <a:t>‹Nº›</a:t>
            </a:fld>
            <a:endParaRPr lang="es-CL"/>
          </a:p>
        </p:txBody>
      </p:sp>
    </p:spTree>
    <p:extLst>
      <p:ext uri="{BB962C8B-B14F-4D97-AF65-F5344CB8AC3E}">
        <p14:creationId xmlns:p14="http://schemas.microsoft.com/office/powerpoint/2010/main" val="4017219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1" y="2505075"/>
            <a:ext cx="3887391" cy="3684588"/>
          </a:xfrm>
        </p:spPr>
        <p:txBody>
          <a:bodyPr/>
          <a:lstStyle/>
          <a:p>
            <a:pPr lvl="0"/>
            <a:r>
              <a:rPr lang="es-ES"/>
              <a:t>Haga clic para modificar los estilos de texto del patrón</a:t>
            </a:r>
          </a:p>
        </p:txBody>
      </p:sp>
      <p:sp>
        <p:nvSpPr>
          <p:cNvPr id="7" name="Date Placeholder 3"/>
          <p:cNvSpPr>
            <a:spLocks noGrp="1"/>
          </p:cNvSpPr>
          <p:nvPr>
            <p:ph type="dt" sz="half" idx="10"/>
          </p:nvPr>
        </p:nvSpPr>
        <p:spPr/>
        <p:txBody>
          <a:bodyPr/>
          <a:lstStyle>
            <a:lvl1pPr>
              <a:defRPr/>
            </a:lvl1pPr>
          </a:lstStyle>
          <a:p>
            <a:pPr>
              <a:defRPr/>
            </a:pPr>
            <a:fld id="{22F1FF2E-BC7B-4B53-A09C-215F3286721A}" type="datetimeFigureOut">
              <a:rPr lang="es-CL"/>
              <a:pPr>
                <a:defRPr/>
              </a:pPr>
              <a:t>28-08-2023</a:t>
            </a:fld>
            <a:endParaRPr lang="es-CL"/>
          </a:p>
        </p:txBody>
      </p:sp>
      <p:sp>
        <p:nvSpPr>
          <p:cNvPr id="8" name="Footer Placeholder 4"/>
          <p:cNvSpPr>
            <a:spLocks noGrp="1"/>
          </p:cNvSpPr>
          <p:nvPr>
            <p:ph type="ftr" sz="quarter" idx="11"/>
          </p:nvPr>
        </p:nvSpPr>
        <p:spPr/>
        <p:txBody>
          <a:bodyPr/>
          <a:lstStyle>
            <a:lvl1pPr>
              <a:defRPr/>
            </a:lvl1pPr>
          </a:lstStyle>
          <a:p>
            <a:pPr>
              <a:defRPr/>
            </a:pPr>
            <a:endParaRPr lang="es-CL"/>
          </a:p>
        </p:txBody>
      </p:sp>
      <p:sp>
        <p:nvSpPr>
          <p:cNvPr id="9" name="Slide Number Placeholder 5"/>
          <p:cNvSpPr>
            <a:spLocks noGrp="1"/>
          </p:cNvSpPr>
          <p:nvPr>
            <p:ph type="sldNum" sz="quarter" idx="12"/>
          </p:nvPr>
        </p:nvSpPr>
        <p:spPr/>
        <p:txBody>
          <a:bodyPr/>
          <a:lstStyle>
            <a:lvl1pPr>
              <a:defRPr/>
            </a:lvl1pPr>
          </a:lstStyle>
          <a:p>
            <a:pPr>
              <a:defRPr/>
            </a:pPr>
            <a:fld id="{5D1C08C7-16D4-424F-AFCE-73FF30142413}" type="slidenum">
              <a:rPr lang="es-CL"/>
              <a:pPr>
                <a:defRPr/>
              </a:pPr>
              <a:t>‹Nº›</a:t>
            </a:fld>
            <a:endParaRPr lang="es-CL"/>
          </a:p>
        </p:txBody>
      </p:sp>
    </p:spTree>
    <p:extLst>
      <p:ext uri="{BB962C8B-B14F-4D97-AF65-F5344CB8AC3E}">
        <p14:creationId xmlns:p14="http://schemas.microsoft.com/office/powerpoint/2010/main" val="880714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3"/>
          <p:cNvSpPr>
            <a:spLocks noGrp="1"/>
          </p:cNvSpPr>
          <p:nvPr>
            <p:ph type="dt" sz="half" idx="10"/>
          </p:nvPr>
        </p:nvSpPr>
        <p:spPr/>
        <p:txBody>
          <a:bodyPr/>
          <a:lstStyle>
            <a:lvl1pPr>
              <a:defRPr/>
            </a:lvl1pPr>
          </a:lstStyle>
          <a:p>
            <a:pPr>
              <a:defRPr/>
            </a:pPr>
            <a:fld id="{163C0D8A-9F0E-4CD2-B104-528C99AD321F}" type="datetimeFigureOut">
              <a:rPr lang="es-CL"/>
              <a:pPr>
                <a:defRPr/>
              </a:pPr>
              <a:t>28-08-2023</a:t>
            </a:fld>
            <a:endParaRPr lang="es-CL"/>
          </a:p>
        </p:txBody>
      </p:sp>
      <p:sp>
        <p:nvSpPr>
          <p:cNvPr id="4" name="Footer Placeholder 4"/>
          <p:cNvSpPr>
            <a:spLocks noGrp="1"/>
          </p:cNvSpPr>
          <p:nvPr>
            <p:ph type="ftr" sz="quarter" idx="11"/>
          </p:nvPr>
        </p:nvSpPr>
        <p:spPr/>
        <p:txBody>
          <a:bodyPr/>
          <a:lstStyle>
            <a:lvl1pPr>
              <a:defRPr/>
            </a:lvl1pPr>
          </a:lstStyle>
          <a:p>
            <a:pPr>
              <a:defRPr/>
            </a:pPr>
            <a:endParaRPr lang="es-CL"/>
          </a:p>
        </p:txBody>
      </p:sp>
      <p:sp>
        <p:nvSpPr>
          <p:cNvPr id="5" name="Slide Number Placeholder 5"/>
          <p:cNvSpPr>
            <a:spLocks noGrp="1"/>
          </p:cNvSpPr>
          <p:nvPr>
            <p:ph type="sldNum" sz="quarter" idx="12"/>
          </p:nvPr>
        </p:nvSpPr>
        <p:spPr/>
        <p:txBody>
          <a:bodyPr/>
          <a:lstStyle>
            <a:lvl1pPr>
              <a:defRPr/>
            </a:lvl1pPr>
          </a:lstStyle>
          <a:p>
            <a:pPr>
              <a:defRPr/>
            </a:pPr>
            <a:fld id="{41960CFB-8496-4F83-9FE0-55A8CAD81CA3}" type="slidenum">
              <a:rPr lang="es-CL"/>
              <a:pPr>
                <a:defRPr/>
              </a:pPr>
              <a:t>‹Nº›</a:t>
            </a:fld>
            <a:endParaRPr lang="es-CL"/>
          </a:p>
        </p:txBody>
      </p:sp>
    </p:spTree>
    <p:extLst>
      <p:ext uri="{BB962C8B-B14F-4D97-AF65-F5344CB8AC3E}">
        <p14:creationId xmlns:p14="http://schemas.microsoft.com/office/powerpoint/2010/main" val="1373755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00288DC-12B5-4EF9-AA99-63AFE6C72A9C}" type="datetimeFigureOut">
              <a:rPr lang="es-CL"/>
              <a:pPr>
                <a:defRPr/>
              </a:pPr>
              <a:t>28-08-2023</a:t>
            </a:fld>
            <a:endParaRPr lang="es-CL"/>
          </a:p>
        </p:txBody>
      </p:sp>
      <p:sp>
        <p:nvSpPr>
          <p:cNvPr id="3" name="Footer Placeholder 4"/>
          <p:cNvSpPr>
            <a:spLocks noGrp="1"/>
          </p:cNvSpPr>
          <p:nvPr>
            <p:ph type="ftr" sz="quarter" idx="11"/>
          </p:nvPr>
        </p:nvSpPr>
        <p:spPr/>
        <p:txBody>
          <a:bodyPr/>
          <a:lstStyle>
            <a:lvl1pPr>
              <a:defRPr/>
            </a:lvl1pPr>
          </a:lstStyle>
          <a:p>
            <a:pPr>
              <a:defRPr/>
            </a:pPr>
            <a:endParaRPr lang="es-CL"/>
          </a:p>
        </p:txBody>
      </p:sp>
      <p:sp>
        <p:nvSpPr>
          <p:cNvPr id="4" name="Slide Number Placeholder 5"/>
          <p:cNvSpPr>
            <a:spLocks noGrp="1"/>
          </p:cNvSpPr>
          <p:nvPr>
            <p:ph type="sldNum" sz="quarter" idx="12"/>
          </p:nvPr>
        </p:nvSpPr>
        <p:spPr/>
        <p:txBody>
          <a:bodyPr/>
          <a:lstStyle>
            <a:lvl1pPr>
              <a:defRPr/>
            </a:lvl1pPr>
          </a:lstStyle>
          <a:p>
            <a:pPr>
              <a:defRPr/>
            </a:pPr>
            <a:fld id="{FF40E389-6514-4362-80D8-24007731517C}" type="slidenum">
              <a:rPr lang="es-CL"/>
              <a:pPr>
                <a:defRPr/>
              </a:pPr>
              <a:t>‹Nº›</a:t>
            </a:fld>
            <a:endParaRPr lang="es-CL"/>
          </a:p>
        </p:txBody>
      </p:sp>
    </p:spTree>
    <p:extLst>
      <p:ext uri="{BB962C8B-B14F-4D97-AF65-F5344CB8AC3E}">
        <p14:creationId xmlns:p14="http://schemas.microsoft.com/office/powerpoint/2010/main" val="4172154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3"/>
          <p:cNvSpPr>
            <a:spLocks noGrp="1"/>
          </p:cNvSpPr>
          <p:nvPr>
            <p:ph type="dt" sz="half" idx="10"/>
          </p:nvPr>
        </p:nvSpPr>
        <p:spPr/>
        <p:txBody>
          <a:bodyPr/>
          <a:lstStyle>
            <a:lvl1pPr>
              <a:defRPr/>
            </a:lvl1pPr>
          </a:lstStyle>
          <a:p>
            <a:pPr>
              <a:defRPr/>
            </a:pPr>
            <a:fld id="{FC9CF257-4FC7-4165-B956-64843414586E}" type="datetimeFigureOut">
              <a:rPr lang="es-CL"/>
              <a:pPr>
                <a:defRPr/>
              </a:pPr>
              <a:t>28-08-2023</a:t>
            </a:fld>
            <a:endParaRPr lang="es-CL"/>
          </a:p>
        </p:txBody>
      </p:sp>
      <p:sp>
        <p:nvSpPr>
          <p:cNvPr id="6" name="Footer Placeholder 4"/>
          <p:cNvSpPr>
            <a:spLocks noGrp="1"/>
          </p:cNvSpPr>
          <p:nvPr>
            <p:ph type="ftr" sz="quarter" idx="11"/>
          </p:nvPr>
        </p:nvSpPr>
        <p:spPr/>
        <p:txBody>
          <a:bodyPr/>
          <a:lstStyle>
            <a:lvl1pPr>
              <a:defRPr/>
            </a:lvl1pPr>
          </a:lstStyle>
          <a:p>
            <a:pPr>
              <a:defRPr/>
            </a:pPr>
            <a:endParaRPr lang="es-CL"/>
          </a:p>
        </p:txBody>
      </p:sp>
      <p:sp>
        <p:nvSpPr>
          <p:cNvPr id="7" name="Slide Number Placeholder 5"/>
          <p:cNvSpPr>
            <a:spLocks noGrp="1"/>
          </p:cNvSpPr>
          <p:nvPr>
            <p:ph type="sldNum" sz="quarter" idx="12"/>
          </p:nvPr>
        </p:nvSpPr>
        <p:spPr/>
        <p:txBody>
          <a:bodyPr/>
          <a:lstStyle>
            <a:lvl1pPr>
              <a:defRPr/>
            </a:lvl1pPr>
          </a:lstStyle>
          <a:p>
            <a:pPr>
              <a:defRPr/>
            </a:pPr>
            <a:fld id="{6B1F1463-774C-466A-B130-60F1931F9FC4}" type="slidenum">
              <a:rPr lang="es-CL"/>
              <a:pPr>
                <a:defRPr/>
              </a:pPr>
              <a:t>‹Nº›</a:t>
            </a:fld>
            <a:endParaRPr lang="es-CL"/>
          </a:p>
        </p:txBody>
      </p:sp>
    </p:spTree>
    <p:extLst>
      <p:ext uri="{BB962C8B-B14F-4D97-AF65-F5344CB8AC3E}">
        <p14:creationId xmlns:p14="http://schemas.microsoft.com/office/powerpoint/2010/main" val="3551098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8"/>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3"/>
          <p:cNvSpPr>
            <a:spLocks noGrp="1"/>
          </p:cNvSpPr>
          <p:nvPr>
            <p:ph type="dt" sz="half" idx="10"/>
          </p:nvPr>
        </p:nvSpPr>
        <p:spPr/>
        <p:txBody>
          <a:bodyPr/>
          <a:lstStyle>
            <a:lvl1pPr>
              <a:defRPr/>
            </a:lvl1pPr>
          </a:lstStyle>
          <a:p>
            <a:pPr>
              <a:defRPr/>
            </a:pPr>
            <a:fld id="{8907CA5C-8845-40F5-9FC7-066C23C2BB94}" type="datetimeFigureOut">
              <a:rPr lang="es-CL"/>
              <a:pPr>
                <a:defRPr/>
              </a:pPr>
              <a:t>28-08-2023</a:t>
            </a:fld>
            <a:endParaRPr lang="es-CL"/>
          </a:p>
        </p:txBody>
      </p:sp>
      <p:sp>
        <p:nvSpPr>
          <p:cNvPr id="6" name="Footer Placeholder 4"/>
          <p:cNvSpPr>
            <a:spLocks noGrp="1"/>
          </p:cNvSpPr>
          <p:nvPr>
            <p:ph type="ftr" sz="quarter" idx="11"/>
          </p:nvPr>
        </p:nvSpPr>
        <p:spPr/>
        <p:txBody>
          <a:bodyPr/>
          <a:lstStyle>
            <a:lvl1pPr>
              <a:defRPr/>
            </a:lvl1pPr>
          </a:lstStyle>
          <a:p>
            <a:pPr>
              <a:defRPr/>
            </a:pPr>
            <a:endParaRPr lang="es-CL"/>
          </a:p>
        </p:txBody>
      </p:sp>
      <p:sp>
        <p:nvSpPr>
          <p:cNvPr id="7" name="Slide Number Placeholder 5"/>
          <p:cNvSpPr>
            <a:spLocks noGrp="1"/>
          </p:cNvSpPr>
          <p:nvPr>
            <p:ph type="sldNum" sz="quarter" idx="12"/>
          </p:nvPr>
        </p:nvSpPr>
        <p:spPr/>
        <p:txBody>
          <a:bodyPr/>
          <a:lstStyle>
            <a:lvl1pPr>
              <a:defRPr/>
            </a:lvl1pPr>
          </a:lstStyle>
          <a:p>
            <a:pPr>
              <a:defRPr/>
            </a:pPr>
            <a:fld id="{F4B660CF-D51E-4DF1-A6F7-951CA2F52774}" type="slidenum">
              <a:rPr lang="es-CL"/>
              <a:pPr>
                <a:defRPr/>
              </a:pPr>
              <a:t>‹Nº›</a:t>
            </a:fld>
            <a:endParaRPr lang="es-CL"/>
          </a:p>
        </p:txBody>
      </p:sp>
    </p:spTree>
    <p:extLst>
      <p:ext uri="{BB962C8B-B14F-4D97-AF65-F5344CB8AC3E}">
        <p14:creationId xmlns:p14="http://schemas.microsoft.com/office/powerpoint/2010/main" val="3385677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CL"/>
              <a:t>Haga clic para modificar el estilo de título del patrón</a:t>
            </a:r>
            <a:endParaRPr lang="en-US" altLang="es-CL"/>
          </a:p>
        </p:txBody>
      </p:sp>
      <p:sp>
        <p:nvSpPr>
          <p:cNvPr id="1027" name="Text Placeholder 2"/>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CL"/>
              <a:t>Editar los estilos de texto del patrón
Segundo nivel
Tercer nivel
Cuarto nivel
Quinto nivel</a:t>
            </a:r>
            <a:endParaRPr lang="en-US" altLang="es-CL"/>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AA627098-A1C2-4B01-906E-C23DCBC2E4AC}" type="datetimeFigureOut">
              <a:rPr lang="es-CL"/>
              <a:pPr>
                <a:defRPr/>
              </a:pPr>
              <a:t>28-08-2023</a:t>
            </a:fld>
            <a:endParaRPr lang="es-CL"/>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s-CL"/>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294678D0-9A8A-494A-879C-34BECFD1E9ED}" type="slidenum">
              <a:rPr lang="es-CL"/>
              <a:pPr>
                <a:defRPr/>
              </a:pPr>
              <a:t>‹Nº›</a:t>
            </a:fld>
            <a:endParaRPr lang="es-C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CL"/>
              <a:t>Haga clic para modificar el estilo de título del patrón</a:t>
            </a:r>
            <a:endParaRPr lang="en-US" altLang="es-CL"/>
          </a:p>
        </p:txBody>
      </p:sp>
      <p:sp>
        <p:nvSpPr>
          <p:cNvPr id="1027" name="Text Placeholder 2"/>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CL"/>
              <a:t>Editar los estilos de texto del patrón
Segundo nivel
Tercer nivel
Cuarto nivel
Quinto nivel</a:t>
            </a:r>
            <a:endParaRPr lang="en-US" altLang="es-CL"/>
          </a:p>
        </p:txBody>
      </p:sp>
      <p:sp>
        <p:nvSpPr>
          <p:cNvPr id="4" name="Date Placeholder 3">
            <a:extLst>
              <a:ext uri="{FF2B5EF4-FFF2-40B4-BE49-F238E27FC236}">
                <a16:creationId xmlns:a16="http://schemas.microsoft.com/office/drawing/2014/main" xmlns="" id="{71035ABA-E6F6-5B40-A59A-5133729B60B6}"/>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A8E304A4-FDE8-4BAA-8E29-1AEC4688A33B}" type="datetimeFigureOut">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28-08-2023</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xmlns="" id="{54E83EB6-CC49-244F-8F32-FB42A604F6D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xmlns="" id="{F39DB891-79E2-E84E-83B6-10D45199E57C}"/>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1BF5D17-F6A5-43E3-959D-FB2DB4722A05}" type="slidenum">
              <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337970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482" name="CuadroTexto 3"/>
          <p:cNvSpPr txBox="1">
            <a:spLocks noChangeArrowheads="1"/>
          </p:cNvSpPr>
          <p:nvPr/>
        </p:nvSpPr>
        <p:spPr bwMode="auto">
          <a:xfrm>
            <a:off x="187890" y="1809320"/>
            <a:ext cx="8768220" cy="3431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spcBef>
                <a:spcPts val="600"/>
              </a:spcBef>
              <a:spcAft>
                <a:spcPts val="600"/>
              </a:spcAft>
            </a:pPr>
            <a:r>
              <a:rPr lang="es-ES" altLang="es-CL" sz="2800" b="1" cap="small" dirty="0">
                <a:solidFill>
                  <a:srgbClr val="000000"/>
                </a:solidFill>
                <a:cs typeface="Calibri" panose="020F0502020204030204" pitchFamily="34" charset="0"/>
              </a:rPr>
              <a:t>presentación de la </a:t>
            </a:r>
            <a:r>
              <a:rPr lang="es-ES" altLang="es-CL" sz="2800" b="1" cap="small" dirty="0" err="1">
                <a:solidFill>
                  <a:srgbClr val="000000"/>
                </a:solidFill>
                <a:cs typeface="Calibri" panose="020F0502020204030204" pitchFamily="34" charset="0"/>
              </a:rPr>
              <a:t>cgr</a:t>
            </a:r>
            <a:r>
              <a:rPr lang="es-ES" altLang="es-CL" sz="2800" b="1" cap="small" dirty="0">
                <a:solidFill>
                  <a:srgbClr val="000000"/>
                </a:solidFill>
                <a:cs typeface="Calibri" panose="020F0502020204030204" pitchFamily="34" charset="0"/>
              </a:rPr>
              <a:t> ante de la </a:t>
            </a:r>
            <a:r>
              <a:rPr lang="es-ES" altLang="es-CL" sz="2800" b="1" cap="small" dirty="0" err="1">
                <a:solidFill>
                  <a:srgbClr val="000000"/>
                </a:solidFill>
                <a:cs typeface="Calibri" panose="020F0502020204030204" pitchFamily="34" charset="0"/>
              </a:rPr>
              <a:t>cei</a:t>
            </a:r>
            <a:r>
              <a:rPr lang="es-ES" altLang="es-CL" sz="2800" b="1" cap="small" dirty="0">
                <a:solidFill>
                  <a:srgbClr val="000000"/>
                </a:solidFill>
                <a:cs typeface="Calibri" panose="020F0502020204030204" pitchFamily="34" charset="0"/>
              </a:rPr>
              <a:t> encargada de reunir antecedentes sobre las licitaciones del servicio de protección especializada de la niñez y adolescencia y demás antecedentes que se indican sobre la competencia, funcionamiento y personal del referido servicio – oficio </a:t>
            </a:r>
            <a:r>
              <a:rPr lang="es-ES" altLang="es-CL" sz="2800" b="1" cap="small" dirty="0" err="1">
                <a:solidFill>
                  <a:srgbClr val="000000"/>
                </a:solidFill>
                <a:cs typeface="Calibri" panose="020F0502020204030204" pitchFamily="34" charset="0"/>
              </a:rPr>
              <a:t>cgr</a:t>
            </a:r>
            <a:r>
              <a:rPr lang="es-ES" altLang="es-CL" sz="2800" b="1" cap="small" dirty="0">
                <a:solidFill>
                  <a:srgbClr val="000000"/>
                </a:solidFill>
                <a:cs typeface="Calibri" panose="020F0502020204030204" pitchFamily="34" charset="0"/>
              </a:rPr>
              <a:t> maule </a:t>
            </a:r>
            <a:r>
              <a:rPr lang="es-ES" altLang="es-CL" sz="2800" b="1" cap="small" dirty="0" err="1">
                <a:solidFill>
                  <a:srgbClr val="000000"/>
                </a:solidFill>
                <a:cs typeface="Calibri" panose="020F0502020204030204" pitchFamily="34" charset="0"/>
              </a:rPr>
              <a:t>n°</a:t>
            </a:r>
            <a:r>
              <a:rPr lang="es-ES" altLang="es-CL" sz="2800" b="1" cap="small" dirty="0">
                <a:solidFill>
                  <a:srgbClr val="000000"/>
                </a:solidFill>
                <a:cs typeface="Calibri" panose="020F0502020204030204" pitchFamily="34" charset="0"/>
              </a:rPr>
              <a:t> e</a:t>
            </a:r>
            <a:r>
              <a:rPr lang="es-ES" altLang="es-CL" sz="2400" b="1" cap="small" dirty="0">
                <a:solidFill>
                  <a:srgbClr val="000000"/>
                </a:solidFill>
                <a:cs typeface="Calibri" panose="020F0502020204030204" pitchFamily="34" charset="0"/>
              </a:rPr>
              <a:t>43.526</a:t>
            </a:r>
            <a:r>
              <a:rPr lang="es-ES" altLang="es-CL" sz="2800" b="1" cap="small" dirty="0">
                <a:solidFill>
                  <a:srgbClr val="000000"/>
                </a:solidFill>
                <a:cs typeface="Calibri" panose="020F0502020204030204" pitchFamily="34" charset="0"/>
              </a:rPr>
              <a:t> de </a:t>
            </a:r>
            <a:r>
              <a:rPr lang="es-ES" altLang="es-CL" sz="2400" b="1" cap="small" dirty="0">
                <a:solidFill>
                  <a:srgbClr val="000000"/>
                </a:solidFill>
                <a:cs typeface="Calibri" panose="020F0502020204030204" pitchFamily="34" charset="0"/>
              </a:rPr>
              <a:t>2020</a:t>
            </a:r>
            <a:r>
              <a:rPr lang="es-ES" altLang="es-CL" sz="2800" b="1" cap="small" dirty="0">
                <a:solidFill>
                  <a:srgbClr val="000000"/>
                </a:solidFill>
                <a:cs typeface="Calibri" panose="020F0502020204030204" pitchFamily="34" charset="0"/>
              </a:rPr>
              <a:t>  </a:t>
            </a:r>
            <a:endParaRPr lang="es-ES" altLang="es-CL" sz="2000" dirty="0">
              <a:latin typeface="Calibri Light" panose="020F0302020204030204" pitchFamily="34" charset="0"/>
              <a:cs typeface="Calibri Light" panose="020F0302020204030204" pitchFamily="34" charset="0"/>
            </a:endParaRPr>
          </a:p>
          <a:p>
            <a:pPr algn="r">
              <a:spcBef>
                <a:spcPts val="600"/>
              </a:spcBef>
              <a:spcAft>
                <a:spcPts val="600"/>
              </a:spcAft>
            </a:pPr>
            <a:r>
              <a:rPr lang="es-ES" altLang="es-CL" sz="2000" dirty="0">
                <a:latin typeface="Calibri Light" panose="020F0302020204030204" pitchFamily="34" charset="0"/>
                <a:cs typeface="Calibri Light" panose="020F0302020204030204" pitchFamily="34" charset="0"/>
              </a:rPr>
              <a:t>Lunes 28 de Agosto de 2023</a:t>
            </a:r>
          </a:p>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s-CL" altLang="es-ES"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007420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cxnSp>
        <p:nvCxnSpPr>
          <p:cNvPr id="4" name="Conector recto 3"/>
          <p:cNvCxnSpPr/>
          <p:nvPr/>
        </p:nvCxnSpPr>
        <p:spPr>
          <a:xfrm>
            <a:off x="11740055" y="2375338"/>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CuadroTexto 2">
            <a:extLst>
              <a:ext uri="{FF2B5EF4-FFF2-40B4-BE49-F238E27FC236}">
                <a16:creationId xmlns:a16="http://schemas.microsoft.com/office/drawing/2014/main" xmlns="" id="{49B3DF87-4BA4-4F19-0B52-BAEB8804759D}"/>
              </a:ext>
            </a:extLst>
          </p:cNvPr>
          <p:cNvSpPr txBox="1"/>
          <p:nvPr/>
        </p:nvSpPr>
        <p:spPr>
          <a:xfrm>
            <a:off x="359280" y="1828800"/>
            <a:ext cx="8267362" cy="3724096"/>
          </a:xfrm>
          <a:prstGeom prst="rect">
            <a:avLst/>
          </a:prstGeom>
          <a:noFill/>
        </p:spPr>
        <p:txBody>
          <a:bodyPr wrap="square" rtlCol="0">
            <a:spAutoFit/>
          </a:bodyPr>
          <a:lstStyle/>
          <a:p>
            <a:pPr marL="285750" indent="-285750" algn="just">
              <a:spcBef>
                <a:spcPts val="600"/>
              </a:spcBef>
              <a:spcAft>
                <a:spcPts val="600"/>
              </a:spcAft>
              <a:buFont typeface="Arial" panose="020B0604020202020204" pitchFamily="34" charset="0"/>
              <a:buChar char="•"/>
            </a:pPr>
            <a:r>
              <a:rPr lang="es-CL" sz="2200" b="1" dirty="0"/>
              <a:t>Presentación de Sr. Fernando Leal Aravena con fecha 21 de julio de 2020.</a:t>
            </a:r>
          </a:p>
          <a:p>
            <a:pPr lvl="1" algn="just">
              <a:spcBef>
                <a:spcPts val="600"/>
              </a:spcBef>
              <a:spcAft>
                <a:spcPts val="600"/>
              </a:spcAft>
            </a:pPr>
            <a:r>
              <a:rPr lang="es-CL" sz="2200" dirty="0"/>
              <a:t>Denuncia que Director Regional de SENAME de Maule no ha dado respuesta a denuncia formulada por su representada, Sra. Paula Muñoz Riquelme, con fecha 28 de marzo de 2019, </a:t>
            </a:r>
            <a:r>
              <a:rPr lang="es-CL" sz="2100" dirty="0">
                <a:effectLst/>
                <a:latin typeface="+mn-lt"/>
                <a:ea typeface="Calibri" panose="020F0502020204030204" pitchFamily="34" charset="0"/>
                <a:cs typeface="Times New Roman" panose="02020603050405020304" pitchFamily="18" charset="0"/>
              </a:rPr>
              <a:t>en orden a que menores ingresadas en hogares financiados por ese servicio, habrían sido trasladadas al domicilio del señor Pinochet Donoso, sin que se hubiera iniciado un procedimiento investigativo ni cumplido con la obligación de denunciar tales hechos.</a:t>
            </a:r>
          </a:p>
          <a:p>
            <a:pPr lvl="1" algn="just">
              <a:spcBef>
                <a:spcPts val="600"/>
              </a:spcBef>
              <a:spcAft>
                <a:spcPts val="600"/>
              </a:spcAft>
            </a:pPr>
            <a:endParaRPr lang="es-CL" sz="2200" dirty="0"/>
          </a:p>
        </p:txBody>
      </p:sp>
      <p:sp>
        <p:nvSpPr>
          <p:cNvPr id="5" name="Rectángulo 4">
            <a:extLst>
              <a:ext uri="{FF2B5EF4-FFF2-40B4-BE49-F238E27FC236}">
                <a16:creationId xmlns:a16="http://schemas.microsoft.com/office/drawing/2014/main" xmlns="" id="{8340B524-D5C3-6E3E-D6EE-4E4E87B9D45A}"/>
              </a:ext>
            </a:extLst>
          </p:cNvPr>
          <p:cNvSpPr/>
          <p:nvPr/>
        </p:nvSpPr>
        <p:spPr>
          <a:xfrm>
            <a:off x="6821905" y="565484"/>
            <a:ext cx="2225842" cy="57425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 name="CuadroTexto 4"/>
          <p:cNvSpPr txBox="1"/>
          <p:nvPr/>
        </p:nvSpPr>
        <p:spPr>
          <a:xfrm>
            <a:off x="215995" y="647295"/>
            <a:ext cx="8410647" cy="492443"/>
          </a:xfrm>
          <a:prstGeom prst="rect">
            <a:avLst/>
          </a:prstGeom>
          <a:noFill/>
        </p:spPr>
        <p:txBody>
          <a:bodyPr wrap="square" rtlCol="0">
            <a:spAutoFit/>
          </a:bodyPr>
          <a:lstStyle>
            <a:defPPr>
              <a:defRPr lang="es-CL"/>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r>
              <a:rPr lang="es-MX" sz="2600" b="1" dirty="0">
                <a:solidFill>
                  <a:srgbClr val="1E25C3"/>
                </a:solidFill>
              </a:rPr>
              <a:t>Antecedentes oficio CGR Maule  N° E43.526 de 2020   </a:t>
            </a:r>
          </a:p>
        </p:txBody>
      </p:sp>
    </p:spTree>
    <p:extLst>
      <p:ext uri="{BB962C8B-B14F-4D97-AF65-F5344CB8AC3E}">
        <p14:creationId xmlns:p14="http://schemas.microsoft.com/office/powerpoint/2010/main" val="505366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cxnSp>
        <p:nvCxnSpPr>
          <p:cNvPr id="4" name="Conector recto 3"/>
          <p:cNvCxnSpPr/>
          <p:nvPr/>
        </p:nvCxnSpPr>
        <p:spPr>
          <a:xfrm>
            <a:off x="11740055" y="2375338"/>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CuadroTexto 4"/>
          <p:cNvSpPr txBox="1"/>
          <p:nvPr/>
        </p:nvSpPr>
        <p:spPr>
          <a:xfrm>
            <a:off x="359280" y="618421"/>
            <a:ext cx="8410647" cy="492443"/>
          </a:xfrm>
          <a:prstGeom prst="rect">
            <a:avLst/>
          </a:prstGeom>
          <a:noFill/>
        </p:spPr>
        <p:txBody>
          <a:bodyPr wrap="square" rtlCol="0">
            <a:spAutoFit/>
          </a:bodyPr>
          <a:lstStyle>
            <a:defPPr>
              <a:defRPr lang="es-CL"/>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r>
              <a:rPr lang="es-MX" sz="2600" b="1" dirty="0">
                <a:solidFill>
                  <a:srgbClr val="1E25C3"/>
                </a:solidFill>
              </a:rPr>
              <a:t>Oficio CGR Maule N° E43.526 de 2020  </a:t>
            </a:r>
          </a:p>
        </p:txBody>
      </p:sp>
      <p:pic>
        <p:nvPicPr>
          <p:cNvPr id="5" name="Imagen 4">
            <a:extLst>
              <a:ext uri="{FF2B5EF4-FFF2-40B4-BE49-F238E27FC236}">
                <a16:creationId xmlns:a16="http://schemas.microsoft.com/office/drawing/2014/main" xmlns="" id="{88EB9C4D-2773-A15C-4241-117F283BAD52}"/>
              </a:ext>
            </a:extLst>
          </p:cNvPr>
          <p:cNvPicPr>
            <a:picLocks noChangeAspect="1"/>
          </p:cNvPicPr>
          <p:nvPr/>
        </p:nvPicPr>
        <p:blipFill>
          <a:blip r:embed="rId4"/>
          <a:stretch>
            <a:fillRect/>
          </a:stretch>
        </p:blipFill>
        <p:spPr>
          <a:xfrm>
            <a:off x="44990" y="1702217"/>
            <a:ext cx="9039225" cy="4295775"/>
          </a:xfrm>
          <a:prstGeom prst="rect">
            <a:avLst/>
          </a:prstGeom>
        </p:spPr>
      </p:pic>
    </p:spTree>
    <p:extLst>
      <p:ext uri="{BB962C8B-B14F-4D97-AF65-F5344CB8AC3E}">
        <p14:creationId xmlns:p14="http://schemas.microsoft.com/office/powerpoint/2010/main" val="718104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cxnSp>
        <p:nvCxnSpPr>
          <p:cNvPr id="4" name="Conector recto 3"/>
          <p:cNvCxnSpPr/>
          <p:nvPr/>
        </p:nvCxnSpPr>
        <p:spPr>
          <a:xfrm>
            <a:off x="11740055" y="2375338"/>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CuadroTexto 4"/>
          <p:cNvSpPr txBox="1"/>
          <p:nvPr/>
        </p:nvSpPr>
        <p:spPr>
          <a:xfrm>
            <a:off x="359280" y="618421"/>
            <a:ext cx="8410647" cy="492443"/>
          </a:xfrm>
          <a:prstGeom prst="rect">
            <a:avLst/>
          </a:prstGeom>
          <a:noFill/>
        </p:spPr>
        <p:txBody>
          <a:bodyPr wrap="square" rtlCol="0">
            <a:spAutoFit/>
          </a:bodyPr>
          <a:lstStyle>
            <a:defPPr>
              <a:defRPr lang="es-CL"/>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r>
              <a:rPr lang="es-MX" sz="2600" b="1" dirty="0">
                <a:solidFill>
                  <a:srgbClr val="1E25C3"/>
                </a:solidFill>
              </a:rPr>
              <a:t>Oficio CGR Maule N° E43.526 de 2020  </a:t>
            </a:r>
          </a:p>
        </p:txBody>
      </p:sp>
      <p:pic>
        <p:nvPicPr>
          <p:cNvPr id="3" name="Imagen 2">
            <a:extLst>
              <a:ext uri="{FF2B5EF4-FFF2-40B4-BE49-F238E27FC236}">
                <a16:creationId xmlns:a16="http://schemas.microsoft.com/office/drawing/2014/main" xmlns="" id="{34363433-06AB-9BA3-6755-9177CD621F59}"/>
              </a:ext>
            </a:extLst>
          </p:cNvPr>
          <p:cNvPicPr>
            <a:picLocks noChangeAspect="1"/>
          </p:cNvPicPr>
          <p:nvPr/>
        </p:nvPicPr>
        <p:blipFill rotWithShape="1">
          <a:blip r:embed="rId4"/>
          <a:srcRect t="4849" r="4462"/>
          <a:stretch/>
        </p:blipFill>
        <p:spPr>
          <a:xfrm>
            <a:off x="128367" y="1940212"/>
            <a:ext cx="9015633" cy="2809577"/>
          </a:xfrm>
          <a:prstGeom prst="rect">
            <a:avLst/>
          </a:prstGeom>
        </p:spPr>
      </p:pic>
    </p:spTree>
    <p:extLst>
      <p:ext uri="{BB962C8B-B14F-4D97-AF65-F5344CB8AC3E}">
        <p14:creationId xmlns:p14="http://schemas.microsoft.com/office/powerpoint/2010/main" val="1867690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cxnSp>
        <p:nvCxnSpPr>
          <p:cNvPr id="4" name="Conector recto 3"/>
          <p:cNvCxnSpPr/>
          <p:nvPr/>
        </p:nvCxnSpPr>
        <p:spPr>
          <a:xfrm>
            <a:off x="11740055" y="2375338"/>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CuadroTexto 4"/>
          <p:cNvSpPr txBox="1"/>
          <p:nvPr/>
        </p:nvSpPr>
        <p:spPr>
          <a:xfrm>
            <a:off x="359280" y="618421"/>
            <a:ext cx="8410647" cy="492443"/>
          </a:xfrm>
          <a:prstGeom prst="rect">
            <a:avLst/>
          </a:prstGeom>
          <a:noFill/>
        </p:spPr>
        <p:txBody>
          <a:bodyPr wrap="square" rtlCol="0">
            <a:spAutoFit/>
          </a:bodyPr>
          <a:lstStyle>
            <a:defPPr>
              <a:defRPr lang="es-CL"/>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r>
              <a:rPr lang="es-MX" sz="2600" b="1" dirty="0">
                <a:solidFill>
                  <a:srgbClr val="1E25C3"/>
                </a:solidFill>
              </a:rPr>
              <a:t>Oficio CGR Maule N° E43.526 de 2020  </a:t>
            </a:r>
          </a:p>
        </p:txBody>
      </p:sp>
      <p:pic>
        <p:nvPicPr>
          <p:cNvPr id="5" name="Imagen 4">
            <a:extLst>
              <a:ext uri="{FF2B5EF4-FFF2-40B4-BE49-F238E27FC236}">
                <a16:creationId xmlns:a16="http://schemas.microsoft.com/office/drawing/2014/main" xmlns="" id="{C77DCB08-A43B-4F3A-0D11-BB234459A36F}"/>
              </a:ext>
            </a:extLst>
          </p:cNvPr>
          <p:cNvPicPr>
            <a:picLocks noChangeAspect="1"/>
          </p:cNvPicPr>
          <p:nvPr/>
        </p:nvPicPr>
        <p:blipFill>
          <a:blip r:embed="rId4"/>
          <a:stretch>
            <a:fillRect/>
          </a:stretch>
        </p:blipFill>
        <p:spPr>
          <a:xfrm>
            <a:off x="359279" y="2146643"/>
            <a:ext cx="8784721" cy="2135846"/>
          </a:xfrm>
          <a:prstGeom prst="rect">
            <a:avLst/>
          </a:prstGeom>
        </p:spPr>
      </p:pic>
      <p:pic>
        <p:nvPicPr>
          <p:cNvPr id="8" name="Imagen 7">
            <a:extLst>
              <a:ext uri="{FF2B5EF4-FFF2-40B4-BE49-F238E27FC236}">
                <a16:creationId xmlns:a16="http://schemas.microsoft.com/office/drawing/2014/main" xmlns="" id="{8167206C-4AA5-FB1C-2581-487FC5AB39F0}"/>
              </a:ext>
            </a:extLst>
          </p:cNvPr>
          <p:cNvPicPr>
            <a:picLocks noChangeAspect="1"/>
          </p:cNvPicPr>
          <p:nvPr/>
        </p:nvPicPr>
        <p:blipFill rotWithShape="1">
          <a:blip r:embed="rId5"/>
          <a:srcRect b="72194"/>
          <a:stretch/>
        </p:blipFill>
        <p:spPr>
          <a:xfrm>
            <a:off x="482603" y="3823482"/>
            <a:ext cx="8647905" cy="1205717"/>
          </a:xfrm>
          <a:prstGeom prst="rect">
            <a:avLst/>
          </a:prstGeom>
        </p:spPr>
      </p:pic>
      <p:cxnSp>
        <p:nvCxnSpPr>
          <p:cNvPr id="10" name="Conector recto 9">
            <a:extLst>
              <a:ext uri="{FF2B5EF4-FFF2-40B4-BE49-F238E27FC236}">
                <a16:creationId xmlns:a16="http://schemas.microsoft.com/office/drawing/2014/main" xmlns="" id="{5D4B78CE-9B13-4F24-0346-2642D64BFA14}"/>
              </a:ext>
            </a:extLst>
          </p:cNvPr>
          <p:cNvCxnSpPr/>
          <p:nvPr/>
        </p:nvCxnSpPr>
        <p:spPr>
          <a:xfrm>
            <a:off x="7444409" y="3873177"/>
            <a:ext cx="151074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xmlns="" id="{19361A0C-8C7B-F88B-7438-CA3CC1268278}"/>
              </a:ext>
            </a:extLst>
          </p:cNvPr>
          <p:cNvCxnSpPr>
            <a:cxnSpLocks/>
          </p:cNvCxnSpPr>
          <p:nvPr/>
        </p:nvCxnSpPr>
        <p:spPr>
          <a:xfrm>
            <a:off x="649357" y="4252672"/>
            <a:ext cx="840519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xmlns="" id="{7EA45676-CE0A-1B5A-DA09-F40C10DB3928}"/>
              </a:ext>
            </a:extLst>
          </p:cNvPr>
          <p:cNvCxnSpPr>
            <a:cxnSpLocks/>
          </p:cNvCxnSpPr>
          <p:nvPr/>
        </p:nvCxnSpPr>
        <p:spPr>
          <a:xfrm>
            <a:off x="549966" y="4506499"/>
            <a:ext cx="781878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6946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cxnSp>
        <p:nvCxnSpPr>
          <p:cNvPr id="4" name="Conector recto 3"/>
          <p:cNvCxnSpPr/>
          <p:nvPr/>
        </p:nvCxnSpPr>
        <p:spPr>
          <a:xfrm>
            <a:off x="11740055" y="2375338"/>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CuadroTexto 4"/>
          <p:cNvSpPr txBox="1"/>
          <p:nvPr/>
        </p:nvSpPr>
        <p:spPr>
          <a:xfrm>
            <a:off x="359280" y="618421"/>
            <a:ext cx="8410647" cy="492443"/>
          </a:xfrm>
          <a:prstGeom prst="rect">
            <a:avLst/>
          </a:prstGeom>
          <a:noFill/>
        </p:spPr>
        <p:txBody>
          <a:bodyPr wrap="square" rtlCol="0">
            <a:spAutoFit/>
          </a:bodyPr>
          <a:lstStyle>
            <a:defPPr>
              <a:defRPr lang="es-CL"/>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r>
              <a:rPr lang="es-MX" sz="2600" b="1" dirty="0">
                <a:solidFill>
                  <a:srgbClr val="1E25C3"/>
                </a:solidFill>
              </a:rPr>
              <a:t>Oficio CGR Maule N° E43.526 de 2020  </a:t>
            </a:r>
          </a:p>
        </p:txBody>
      </p:sp>
      <p:pic>
        <p:nvPicPr>
          <p:cNvPr id="3" name="Imagen 2">
            <a:extLst>
              <a:ext uri="{FF2B5EF4-FFF2-40B4-BE49-F238E27FC236}">
                <a16:creationId xmlns:a16="http://schemas.microsoft.com/office/drawing/2014/main" xmlns="" id="{4C1D54BE-4EAD-E40D-3C01-9A7D799A49DE}"/>
              </a:ext>
            </a:extLst>
          </p:cNvPr>
          <p:cNvPicPr>
            <a:picLocks noChangeAspect="1"/>
          </p:cNvPicPr>
          <p:nvPr/>
        </p:nvPicPr>
        <p:blipFill rotWithShape="1">
          <a:blip r:embed="rId4"/>
          <a:srcRect t="23368"/>
          <a:stretch/>
        </p:blipFill>
        <p:spPr>
          <a:xfrm>
            <a:off x="515689" y="2146738"/>
            <a:ext cx="8410647" cy="3231684"/>
          </a:xfrm>
          <a:prstGeom prst="rect">
            <a:avLst/>
          </a:prstGeom>
        </p:spPr>
      </p:pic>
      <p:cxnSp>
        <p:nvCxnSpPr>
          <p:cNvPr id="7" name="Conector recto 6">
            <a:extLst>
              <a:ext uri="{FF2B5EF4-FFF2-40B4-BE49-F238E27FC236}">
                <a16:creationId xmlns:a16="http://schemas.microsoft.com/office/drawing/2014/main" xmlns="" id="{3D7CB495-585F-3493-83D6-3E3814FBDBAD}"/>
              </a:ext>
            </a:extLst>
          </p:cNvPr>
          <p:cNvCxnSpPr>
            <a:cxnSpLocks/>
          </p:cNvCxnSpPr>
          <p:nvPr/>
        </p:nvCxnSpPr>
        <p:spPr>
          <a:xfrm>
            <a:off x="649357" y="3149429"/>
            <a:ext cx="8276979"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xmlns="" id="{AC0D3B3D-190E-0DFF-2B1D-4C92373CBE36}"/>
              </a:ext>
            </a:extLst>
          </p:cNvPr>
          <p:cNvCxnSpPr>
            <a:cxnSpLocks/>
          </p:cNvCxnSpPr>
          <p:nvPr/>
        </p:nvCxnSpPr>
        <p:spPr>
          <a:xfrm>
            <a:off x="649357" y="3411159"/>
            <a:ext cx="8276979"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xmlns="" id="{6EB3A625-F289-FB4C-26ED-52C90CD32FA3}"/>
              </a:ext>
            </a:extLst>
          </p:cNvPr>
          <p:cNvCxnSpPr>
            <a:cxnSpLocks/>
          </p:cNvCxnSpPr>
          <p:nvPr/>
        </p:nvCxnSpPr>
        <p:spPr>
          <a:xfrm>
            <a:off x="649357" y="3653011"/>
            <a:ext cx="8276979"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xmlns="" id="{F35A4C6B-5251-04D9-D20C-53BBEC29415B}"/>
              </a:ext>
            </a:extLst>
          </p:cNvPr>
          <p:cNvCxnSpPr>
            <a:cxnSpLocks/>
          </p:cNvCxnSpPr>
          <p:nvPr/>
        </p:nvCxnSpPr>
        <p:spPr>
          <a:xfrm>
            <a:off x="649357" y="3904803"/>
            <a:ext cx="8276979"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ector recto 15">
            <a:extLst>
              <a:ext uri="{FF2B5EF4-FFF2-40B4-BE49-F238E27FC236}">
                <a16:creationId xmlns:a16="http://schemas.microsoft.com/office/drawing/2014/main" xmlns="" id="{A66C6203-1790-2796-BF33-7647F7B6635E}"/>
              </a:ext>
            </a:extLst>
          </p:cNvPr>
          <p:cNvCxnSpPr>
            <a:cxnSpLocks/>
          </p:cNvCxnSpPr>
          <p:nvPr/>
        </p:nvCxnSpPr>
        <p:spPr>
          <a:xfrm>
            <a:off x="649357" y="4206290"/>
            <a:ext cx="599992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7076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cxnSp>
        <p:nvCxnSpPr>
          <p:cNvPr id="4" name="Conector recto 3"/>
          <p:cNvCxnSpPr/>
          <p:nvPr/>
        </p:nvCxnSpPr>
        <p:spPr>
          <a:xfrm>
            <a:off x="11740055" y="2375338"/>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CuadroTexto 4"/>
          <p:cNvSpPr txBox="1"/>
          <p:nvPr/>
        </p:nvSpPr>
        <p:spPr>
          <a:xfrm>
            <a:off x="359280" y="618421"/>
            <a:ext cx="8410647" cy="492443"/>
          </a:xfrm>
          <a:prstGeom prst="rect">
            <a:avLst/>
          </a:prstGeom>
          <a:noFill/>
        </p:spPr>
        <p:txBody>
          <a:bodyPr wrap="square" rtlCol="0">
            <a:spAutoFit/>
          </a:bodyPr>
          <a:lstStyle>
            <a:defPPr>
              <a:defRPr lang="es-CL"/>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r>
              <a:rPr lang="es-MX" sz="2600" b="1" dirty="0">
                <a:solidFill>
                  <a:srgbClr val="1E25C3"/>
                </a:solidFill>
              </a:rPr>
              <a:t>Oficio CGR Maule N° E43.526 de 2020  </a:t>
            </a:r>
          </a:p>
        </p:txBody>
      </p:sp>
      <p:pic>
        <p:nvPicPr>
          <p:cNvPr id="5" name="Imagen 4">
            <a:extLst>
              <a:ext uri="{FF2B5EF4-FFF2-40B4-BE49-F238E27FC236}">
                <a16:creationId xmlns:a16="http://schemas.microsoft.com/office/drawing/2014/main" xmlns="" id="{86B4F45B-E229-DE26-0F2A-08A68C9F55BF}"/>
              </a:ext>
            </a:extLst>
          </p:cNvPr>
          <p:cNvPicPr>
            <a:picLocks noChangeAspect="1"/>
          </p:cNvPicPr>
          <p:nvPr/>
        </p:nvPicPr>
        <p:blipFill>
          <a:blip r:embed="rId4"/>
          <a:stretch>
            <a:fillRect/>
          </a:stretch>
        </p:blipFill>
        <p:spPr>
          <a:xfrm>
            <a:off x="216889" y="2176461"/>
            <a:ext cx="8553037" cy="3181681"/>
          </a:xfrm>
          <a:prstGeom prst="rect">
            <a:avLst/>
          </a:prstGeom>
        </p:spPr>
      </p:pic>
      <p:cxnSp>
        <p:nvCxnSpPr>
          <p:cNvPr id="7" name="Conector recto 6">
            <a:extLst>
              <a:ext uri="{FF2B5EF4-FFF2-40B4-BE49-F238E27FC236}">
                <a16:creationId xmlns:a16="http://schemas.microsoft.com/office/drawing/2014/main" xmlns="" id="{3D7CB495-585F-3493-83D6-3E3814FBDBAD}"/>
              </a:ext>
            </a:extLst>
          </p:cNvPr>
          <p:cNvCxnSpPr>
            <a:cxnSpLocks/>
          </p:cNvCxnSpPr>
          <p:nvPr/>
        </p:nvCxnSpPr>
        <p:spPr>
          <a:xfrm>
            <a:off x="359280" y="3429000"/>
            <a:ext cx="8276979"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Conector recto 7">
            <a:extLst>
              <a:ext uri="{FF2B5EF4-FFF2-40B4-BE49-F238E27FC236}">
                <a16:creationId xmlns:a16="http://schemas.microsoft.com/office/drawing/2014/main" xmlns="" id="{A9FDA076-08A1-1F4E-D7DA-AB0DBA71A532}"/>
              </a:ext>
            </a:extLst>
          </p:cNvPr>
          <p:cNvCxnSpPr>
            <a:cxnSpLocks/>
          </p:cNvCxnSpPr>
          <p:nvPr/>
        </p:nvCxnSpPr>
        <p:spPr>
          <a:xfrm>
            <a:off x="5005510" y="2865783"/>
            <a:ext cx="3630749"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xmlns="" id="{86E2570C-BB60-9706-3A63-EA7DC73DE3A2}"/>
              </a:ext>
            </a:extLst>
          </p:cNvPr>
          <p:cNvCxnSpPr>
            <a:cxnSpLocks/>
          </p:cNvCxnSpPr>
          <p:nvPr/>
        </p:nvCxnSpPr>
        <p:spPr>
          <a:xfrm>
            <a:off x="359280" y="3124200"/>
            <a:ext cx="8276979"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xmlns="" id="{1A997540-46FA-215F-2E17-1B03F63B3557}"/>
              </a:ext>
            </a:extLst>
          </p:cNvPr>
          <p:cNvCxnSpPr>
            <a:cxnSpLocks/>
          </p:cNvCxnSpPr>
          <p:nvPr/>
        </p:nvCxnSpPr>
        <p:spPr>
          <a:xfrm>
            <a:off x="359280" y="3634409"/>
            <a:ext cx="8276979"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Conector recto 16">
            <a:extLst>
              <a:ext uri="{FF2B5EF4-FFF2-40B4-BE49-F238E27FC236}">
                <a16:creationId xmlns:a16="http://schemas.microsoft.com/office/drawing/2014/main" xmlns="" id="{ECA5CA00-FAE5-69A2-50C2-ADCDC6527134}"/>
              </a:ext>
            </a:extLst>
          </p:cNvPr>
          <p:cNvCxnSpPr>
            <a:cxnSpLocks/>
          </p:cNvCxnSpPr>
          <p:nvPr/>
        </p:nvCxnSpPr>
        <p:spPr>
          <a:xfrm>
            <a:off x="359280" y="3955774"/>
            <a:ext cx="464623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8583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cxnSp>
        <p:nvCxnSpPr>
          <p:cNvPr id="4" name="Conector recto 3"/>
          <p:cNvCxnSpPr/>
          <p:nvPr/>
        </p:nvCxnSpPr>
        <p:spPr>
          <a:xfrm>
            <a:off x="11740055" y="2375338"/>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CuadroTexto 4"/>
          <p:cNvSpPr txBox="1"/>
          <p:nvPr/>
        </p:nvSpPr>
        <p:spPr>
          <a:xfrm>
            <a:off x="359280" y="528968"/>
            <a:ext cx="8410647" cy="492443"/>
          </a:xfrm>
          <a:prstGeom prst="rect">
            <a:avLst/>
          </a:prstGeom>
          <a:noFill/>
        </p:spPr>
        <p:txBody>
          <a:bodyPr wrap="square" rtlCol="0">
            <a:spAutoFit/>
          </a:bodyPr>
          <a:lstStyle>
            <a:defPPr>
              <a:defRPr lang="es-CL"/>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r>
              <a:rPr lang="es-MX" sz="2600" b="1" dirty="0">
                <a:solidFill>
                  <a:srgbClr val="1E25C3"/>
                </a:solidFill>
              </a:rPr>
              <a:t> </a:t>
            </a:r>
          </a:p>
        </p:txBody>
      </p:sp>
      <p:sp>
        <p:nvSpPr>
          <p:cNvPr id="7" name="CuadroTexto 6">
            <a:extLst>
              <a:ext uri="{FF2B5EF4-FFF2-40B4-BE49-F238E27FC236}">
                <a16:creationId xmlns:a16="http://schemas.microsoft.com/office/drawing/2014/main" xmlns="" id="{D185E5D9-63CE-E6B1-0748-E877CD723676}"/>
              </a:ext>
            </a:extLst>
          </p:cNvPr>
          <p:cNvSpPr txBox="1"/>
          <p:nvPr/>
        </p:nvSpPr>
        <p:spPr>
          <a:xfrm>
            <a:off x="208722" y="435863"/>
            <a:ext cx="6438562" cy="492443"/>
          </a:xfrm>
          <a:prstGeom prst="rect">
            <a:avLst/>
          </a:prstGeom>
          <a:noFill/>
        </p:spPr>
        <p:txBody>
          <a:bodyPr wrap="square" rtlCol="0">
            <a:spAutoFit/>
          </a:bodyPr>
          <a:lstStyle/>
          <a:p>
            <a:r>
              <a:rPr lang="es-CL" sz="2600" b="1" dirty="0">
                <a:solidFill>
                  <a:srgbClr val="1F25C1"/>
                </a:solidFill>
              </a:rPr>
              <a:t>Respuesta Dirección Regional de SENAME </a:t>
            </a:r>
          </a:p>
        </p:txBody>
      </p:sp>
      <p:sp>
        <p:nvSpPr>
          <p:cNvPr id="8" name="CuadroTexto 7">
            <a:extLst>
              <a:ext uri="{FF2B5EF4-FFF2-40B4-BE49-F238E27FC236}">
                <a16:creationId xmlns:a16="http://schemas.microsoft.com/office/drawing/2014/main" xmlns="" id="{BAB2005F-1634-0F26-C556-C2AA004DADCA}"/>
              </a:ext>
            </a:extLst>
          </p:cNvPr>
          <p:cNvSpPr txBox="1"/>
          <p:nvPr/>
        </p:nvSpPr>
        <p:spPr>
          <a:xfrm>
            <a:off x="208722" y="1249590"/>
            <a:ext cx="8706678" cy="5447645"/>
          </a:xfrm>
          <a:prstGeom prst="rect">
            <a:avLst/>
          </a:prstGeom>
          <a:noFill/>
        </p:spPr>
        <p:txBody>
          <a:bodyPr wrap="square" rtlCol="0">
            <a:spAutoFit/>
          </a:bodyPr>
          <a:lstStyle/>
          <a:p>
            <a:pPr algn="just">
              <a:spcBef>
                <a:spcPts val="600"/>
              </a:spcBef>
              <a:spcAft>
                <a:spcPts val="600"/>
              </a:spcAft>
            </a:pPr>
            <a:r>
              <a:rPr lang="es-CL" sz="2050" dirty="0">
                <a:effectLst/>
                <a:latin typeface="+mn-lt"/>
                <a:ea typeface="Calibri" panose="020F0502020204030204" pitchFamily="34" charset="0"/>
                <a:cs typeface="Times New Roman" panose="02020603050405020304" pitchFamily="18" charset="0"/>
              </a:rPr>
              <a:t>El Coordinador de la Unidad de Protección y Restitución de Derechos de la Dirección Regional del SENAME del Maule, en atención a lo instruido en el precitado oficio N° E43526, de 2020, de este origen, expone:</a:t>
            </a:r>
          </a:p>
          <a:p>
            <a:pPr marL="342900" indent="-342900" algn="just">
              <a:spcBef>
                <a:spcPts val="600"/>
              </a:spcBef>
              <a:spcAft>
                <a:spcPts val="600"/>
              </a:spcAft>
              <a:buFont typeface="Arial" panose="020B0604020202020204" pitchFamily="34" charset="0"/>
              <a:buChar char="•"/>
            </a:pPr>
            <a:r>
              <a:rPr lang="es-CL" sz="2050" dirty="0">
                <a:effectLst/>
                <a:latin typeface="+mn-lt"/>
                <a:ea typeface="Calibri" panose="020F0502020204030204" pitchFamily="34" charset="0"/>
                <a:cs typeface="Times New Roman" panose="02020603050405020304" pitchFamily="18" charset="0"/>
              </a:rPr>
              <a:t> </a:t>
            </a:r>
            <a:r>
              <a:rPr lang="es-CL" sz="2050" dirty="0">
                <a:latin typeface="+mn-lt"/>
                <a:ea typeface="Calibri" panose="020F0502020204030204" pitchFamily="34" charset="0"/>
                <a:cs typeface="Times New Roman" panose="02020603050405020304" pitchFamily="18" charset="0"/>
              </a:rPr>
              <a:t>Q</a:t>
            </a:r>
            <a:r>
              <a:rPr lang="es-CL" sz="2050" dirty="0">
                <a:effectLst/>
                <a:latin typeface="+mn-lt"/>
                <a:ea typeface="Calibri" panose="020F0502020204030204" pitchFamily="34" charset="0"/>
                <a:cs typeface="Times New Roman" panose="02020603050405020304" pitchFamily="18" charset="0"/>
              </a:rPr>
              <a:t>ue se habría profundizado en la investigación de los hechos informados por la denunciante, mediante la supervisión técnica realizada por la mencionada unidad a la residencia RPM Victoria en el mes de octubre de 2020, cuyos verificadores adjunta, procedimiento en cuya virtud no se observarían situaciones de vulneración de derechos con ocasión de paseos al lugar señalado en la denuncia.</a:t>
            </a:r>
          </a:p>
          <a:p>
            <a:pPr marL="342900" indent="-342900" algn="just">
              <a:spcBef>
                <a:spcPts val="600"/>
              </a:spcBef>
              <a:spcAft>
                <a:spcPts val="600"/>
              </a:spcAft>
              <a:buFont typeface="Arial" panose="020B0604020202020204" pitchFamily="34" charset="0"/>
              <a:buChar char="•"/>
            </a:pPr>
            <a:r>
              <a:rPr lang="es-CL" sz="2050" dirty="0">
                <a:effectLst/>
                <a:latin typeface="+mn-lt"/>
                <a:ea typeface="Calibri" panose="020F0502020204030204" pitchFamily="34" charset="0"/>
                <a:cs typeface="Times New Roman" panose="02020603050405020304" pitchFamily="18" charset="0"/>
              </a:rPr>
              <a:t>Que se ha tomado conocimiento de hechos referidos por la denunciante en relación con la niña que indica, el programa PRM San Clemente de la red SENAME habría efectuado una denuncia penal en la causa RUC 1900444428-3, en cumplimiento de sus obligaciones, asumiendo el programa de reparación y justicia, en calidad de curador </a:t>
            </a:r>
            <a:r>
              <a:rPr lang="es-CL" sz="2050" i="1" dirty="0">
                <a:effectLst/>
                <a:latin typeface="+mn-lt"/>
                <a:ea typeface="Calibri" panose="020F0502020204030204" pitchFamily="34" charset="0"/>
                <a:cs typeface="Times New Roman" panose="02020603050405020304" pitchFamily="18" charset="0"/>
              </a:rPr>
              <a:t>ad </a:t>
            </a:r>
            <a:r>
              <a:rPr lang="es-CL" sz="2050" i="1" dirty="0" err="1">
                <a:effectLst/>
                <a:latin typeface="+mn-lt"/>
                <a:ea typeface="Calibri" panose="020F0502020204030204" pitchFamily="34" charset="0"/>
                <a:cs typeface="Times New Roman" panose="02020603050405020304" pitchFamily="18" charset="0"/>
              </a:rPr>
              <a:t>litem</a:t>
            </a:r>
            <a:r>
              <a:rPr lang="es-CL" sz="2050" dirty="0">
                <a:effectLst/>
                <a:latin typeface="+mn-lt"/>
                <a:ea typeface="Calibri" panose="020F0502020204030204" pitchFamily="34" charset="0"/>
                <a:cs typeface="Times New Roman" panose="02020603050405020304" pitchFamily="18" charset="0"/>
              </a:rPr>
              <a:t>, la representación de la niña ante los tribunales de familia, informando como concluidas dos causas que menciona.</a:t>
            </a:r>
            <a:endParaRPr lang="es-CL" dirty="0"/>
          </a:p>
        </p:txBody>
      </p:sp>
    </p:spTree>
    <p:extLst>
      <p:ext uri="{BB962C8B-B14F-4D97-AF65-F5344CB8AC3E}">
        <p14:creationId xmlns:p14="http://schemas.microsoft.com/office/powerpoint/2010/main" val="2862124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09956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Tema de Office">
  <a:themeElements>
    <a:clrScheme name="Personalizado 1">
      <a:dk1>
        <a:sysClr val="windowText" lastClr="000000"/>
      </a:dk1>
      <a:lt1>
        <a:sysClr val="window" lastClr="FFFFFF"/>
      </a:lt1>
      <a:dk2>
        <a:srgbClr val="44546A"/>
      </a:dk2>
      <a:lt2>
        <a:srgbClr val="E7E6E6"/>
      </a:lt2>
      <a:accent1>
        <a:srgbClr val="4472C4"/>
      </a:accent1>
      <a:accent2>
        <a:srgbClr val="00B050"/>
      </a:accent2>
      <a:accent3>
        <a:srgbClr val="00B0F0"/>
      </a:accent3>
      <a:accent4>
        <a:srgbClr val="BDD7EE"/>
      </a:accent4>
      <a:accent5>
        <a:srgbClr val="C5E0B3"/>
      </a:accent5>
      <a:accent6>
        <a:srgbClr val="023160"/>
      </a:accent6>
      <a:hlink>
        <a:srgbClr val="0563C1"/>
      </a:hlink>
      <a:folHlink>
        <a:srgbClr val="92D050"/>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B5AE69FC161F6E44891CB6A1275CED2A" ma:contentTypeVersion="13" ma:contentTypeDescription="Crear nuevo documento." ma:contentTypeScope="" ma:versionID="8b7559a5ce4a85a21cf12037079aa011">
  <xsd:schema xmlns:xsd="http://www.w3.org/2001/XMLSchema" xmlns:xs="http://www.w3.org/2001/XMLSchema" xmlns:p="http://schemas.microsoft.com/office/2006/metadata/properties" xmlns:ns3="b89699f4-05ec-4fb0-9964-bc64c27b55e7" xmlns:ns4="bdf11f03-dfcf-4554-9650-9d38d7d8977e" targetNamespace="http://schemas.microsoft.com/office/2006/metadata/properties" ma:root="true" ma:fieldsID="89bafba96d591bfac487676ee0bf7b70" ns3:_="" ns4:_="">
    <xsd:import namespace="b89699f4-05ec-4fb0-9964-bc64c27b55e7"/>
    <xsd:import namespace="bdf11f03-dfcf-4554-9650-9d38d7d8977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9699f4-05ec-4fb0-9964-bc64c27b55e7"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SharingHintHash" ma:index="10" nillable="true" ma:displayName="Hash de la sugerencia para compartir"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df11f03-dfcf-4554-9650-9d38d7d8977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B6D6FFA-1FBC-410B-A29B-D255F42365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9699f4-05ec-4fb0-9964-bc64c27b55e7"/>
    <ds:schemaRef ds:uri="bdf11f03-dfcf-4554-9650-9d38d7d89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92DC831-E2DC-48EE-9D87-A65005EE6109}">
  <ds:schemaRefs>
    <ds:schemaRef ds:uri="http://schemas.microsoft.com/sharepoint/v3/contenttype/forms"/>
  </ds:schemaRefs>
</ds:datastoreItem>
</file>

<file path=customXml/itemProps3.xml><?xml version="1.0" encoding="utf-8"?>
<ds:datastoreItem xmlns:ds="http://schemas.openxmlformats.org/officeDocument/2006/customXml" ds:itemID="{5BA8ADF2-980A-4DBE-BF94-A98E5FC61F35}">
  <ds:schemaRefs>
    <ds:schemaRef ds:uri="http://schemas.microsoft.com/office/2006/documentManagement/types"/>
    <ds:schemaRef ds:uri="http://schemas.microsoft.com/office/infopath/2007/PartnerControls"/>
    <ds:schemaRef ds:uri="http://purl.org/dc/elements/1.1/"/>
    <ds:schemaRef ds:uri="bdf11f03-dfcf-4554-9650-9d38d7d8977e"/>
    <ds:schemaRef ds:uri="b89699f4-05ec-4fb0-9964-bc64c27b55e7"/>
    <ds:schemaRef ds:uri="http://purl.org/dc/dcmitype/"/>
    <ds:schemaRef ds:uri="http://purl.org/dc/term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PPT CGR CEI 17</Template>
  <TotalTime>55</TotalTime>
  <Words>393</Words>
  <Application>Microsoft Office PowerPoint</Application>
  <PresentationFormat>Presentación en pantalla (4:3)</PresentationFormat>
  <Paragraphs>22</Paragraphs>
  <Slides>9</Slides>
  <Notes>7</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9</vt:i4>
      </vt:variant>
    </vt:vector>
  </HeadingPairs>
  <TitlesOfParts>
    <vt:vector size="15" baseType="lpstr">
      <vt:lpstr>Arial</vt:lpstr>
      <vt:lpstr>Calibri</vt:lpstr>
      <vt:lpstr>Calibri Light</vt:lpstr>
      <vt:lpstr>Times New Roman</vt:lpstr>
      <vt:lpstr>Tema de Office</vt:lpstr>
      <vt:lpstr>3_Tema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PAMELA ESTHER BUGUEÑO GAJARDO</dc:creator>
  <cp:lastModifiedBy>Carolina Gonzalez</cp:lastModifiedBy>
  <cp:revision>7</cp:revision>
  <cp:lastPrinted>2023-08-28T15:51:56Z</cp:lastPrinted>
  <dcterms:created xsi:type="dcterms:W3CDTF">2023-08-28T16:54:11Z</dcterms:created>
  <dcterms:modified xsi:type="dcterms:W3CDTF">2023-08-28T21:07:09Z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0x010100B5AE69FC161F6E44891CB6A1275CED2A</vt:lpwstr>
  </property>
</Properties>
</file>