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40" r:id="rId2"/>
    <p:sldId id="2147376423" r:id="rId3"/>
    <p:sldId id="2147376426" r:id="rId4"/>
    <p:sldId id="2147376427" r:id="rId5"/>
    <p:sldId id="2147376424" r:id="rId6"/>
    <p:sldId id="2147376418" r:id="rId7"/>
    <p:sldId id="2147376422" r:id="rId8"/>
    <p:sldId id="2147376429" r:id="rId9"/>
    <p:sldId id="2147376420" r:id="rId10"/>
    <p:sldId id="2147376430" r:id="rId11"/>
  </p:sldIdLst>
  <p:sldSz cx="12192000" cy="6858000"/>
  <p:notesSz cx="6950075" cy="9236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7333" userDrawn="1">
          <p15:clr>
            <a:srgbClr val="A4A3A4"/>
          </p15:clr>
        </p15:guide>
        <p15:guide id="5" orient="horz" pos="4133" userDrawn="1">
          <p15:clr>
            <a:srgbClr val="A4A3A4"/>
          </p15:clr>
        </p15:guide>
        <p15:guide id="10" orient="horz" pos="527" userDrawn="1">
          <p15:clr>
            <a:srgbClr val="A4A3A4"/>
          </p15:clr>
        </p15:guide>
        <p15:guide id="11" orient="horz" pos="1842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890" userDrawn="1">
          <p15:clr>
            <a:srgbClr val="A4A3A4"/>
          </p15:clr>
        </p15:guide>
        <p15:guide id="14" pos="3840" userDrawn="1">
          <p15:clr>
            <a:srgbClr val="A4A3A4"/>
          </p15:clr>
        </p15:guide>
        <p15:guide id="15" pos="5609" userDrawn="1">
          <p15:clr>
            <a:srgbClr val="A4A3A4"/>
          </p15:clr>
        </p15:guide>
        <p15:guide id="16" orient="horz" pos="11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ín Maluenda" initials="BM" lastIdx="23" clrIdx="0">
    <p:extLst>
      <p:ext uri="{19B8F6BF-5375-455C-9EA6-DF929625EA0E}">
        <p15:presenceInfo xmlns:p15="http://schemas.microsoft.com/office/powerpoint/2012/main" userId="3ece1fe13d4b1e27" providerId="Windows Live"/>
      </p:ext>
    </p:extLst>
  </p:cmAuthor>
  <p:cmAuthor id="2" name="Maria Raquel Fuenzalida Walker" initials="MRFW" lastIdx="0" clrIdx="1">
    <p:extLst>
      <p:ext uri="{19B8F6BF-5375-455C-9EA6-DF929625EA0E}">
        <p15:presenceInfo xmlns:p15="http://schemas.microsoft.com/office/powerpoint/2012/main" userId="S-1-5-21-2563794203-2736205873-3942895615-91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6B1"/>
    <a:srgbClr val="C9A1A8"/>
    <a:srgbClr val="354B6D"/>
    <a:srgbClr val="1F1F44"/>
    <a:srgbClr val="FFFFFF"/>
    <a:srgbClr val="9A1F29"/>
    <a:srgbClr val="746F6A"/>
    <a:srgbClr val="A5A5A5"/>
    <a:srgbClr val="255075"/>
    <a:srgbClr val="D4D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A83A1F-D5FE-49C3-BD02-290448D10A2C}" v="73" dt="2021-08-11T15:31:00.436"/>
    <p1510:client id="{A4DC562A-98DF-4012-ABD2-86A6A5DC7B53}" v="182" dt="2021-08-11T14:59:28.682"/>
    <p1510:client id="{CAD2287E-BA62-48A8-95B5-5F7EC10F0100}" v="68" dt="2021-08-11T21:58:32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92832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912" y="108"/>
      </p:cViewPr>
      <p:guideLst>
        <p:guide orient="horz" pos="1298"/>
        <p:guide pos="393"/>
        <p:guide pos="7333"/>
        <p:guide orient="horz" pos="4133"/>
        <p:guide orient="horz" pos="527"/>
        <p:guide orient="horz" pos="1842"/>
        <p:guide orient="horz" pos="2704"/>
        <p:guide orient="horz" pos="890"/>
        <p:guide pos="3840"/>
        <p:guide pos="5609"/>
        <p:guide orient="horz" pos="11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1" d="100"/>
          <a:sy n="51" d="100"/>
        </p:scale>
        <p:origin x="2850" y="78"/>
      </p:cViewPr>
      <p:guideLst>
        <p:guide orient="horz" pos="2909"/>
        <p:guide pos="21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no Silva" userId="a17aefd5-db23-414f-964b-15784b6482f0" providerId="ADAL" clId="{E8B1E3B2-62D0-4212-8CF9-F04EEDCC8C7F}"/>
    <pc:docChg chg="undo custSel modSld">
      <pc:chgData name="Luciano Silva" userId="a17aefd5-db23-414f-964b-15784b6482f0" providerId="ADAL" clId="{E8B1E3B2-62D0-4212-8CF9-F04EEDCC8C7F}" dt="2021-08-11T23:21:09.328" v="2" actId="6549"/>
      <pc:docMkLst>
        <pc:docMk/>
      </pc:docMkLst>
      <pc:sldChg chg="modSp mod">
        <pc:chgData name="Luciano Silva" userId="a17aefd5-db23-414f-964b-15784b6482f0" providerId="ADAL" clId="{E8B1E3B2-62D0-4212-8CF9-F04EEDCC8C7F}" dt="2021-08-11T23:21:09.328" v="2" actId="6549"/>
        <pc:sldMkLst>
          <pc:docMk/>
          <pc:sldMk cId="816691628" sldId="2147376420"/>
        </pc:sldMkLst>
        <pc:spChg chg="mod">
          <ac:chgData name="Luciano Silva" userId="a17aefd5-db23-414f-964b-15784b6482f0" providerId="ADAL" clId="{E8B1E3B2-62D0-4212-8CF9-F04EEDCC8C7F}" dt="2021-08-11T23:21:09.328" v="2" actId="6549"/>
          <ac:spMkLst>
            <pc:docMk/>
            <pc:sldMk cId="816691628" sldId="2147376420"/>
            <ac:spMk id="9" creationId="{C306C604-9931-45BE-BA33-DA7CE6523F56}"/>
          </ac:spMkLst>
        </pc:spChg>
      </pc:sldChg>
    </pc:docChg>
  </pc:docChgLst>
  <pc:docChgLst>
    <pc:chgData name="Luciano Silva" userId="a17aefd5-db23-414f-964b-15784b6482f0" providerId="ADAL" clId="{5CA83A1F-D5FE-49C3-BD02-290448D10A2C}"/>
    <pc:docChg chg="undo custSel modSld modNotesMaster">
      <pc:chgData name="Luciano Silva" userId="a17aefd5-db23-414f-964b-15784b6482f0" providerId="ADAL" clId="{5CA83A1F-D5FE-49C3-BD02-290448D10A2C}" dt="2021-08-11T15:31:00.436" v="620"/>
      <pc:docMkLst>
        <pc:docMk/>
      </pc:docMkLst>
      <pc:sldChg chg="addSp delSp modSp mod">
        <pc:chgData name="Luciano Silva" userId="a17aefd5-db23-414f-964b-15784b6482f0" providerId="ADAL" clId="{5CA83A1F-D5FE-49C3-BD02-290448D10A2C}" dt="2021-08-11T15:28:44.896" v="607" actId="20577"/>
        <pc:sldMkLst>
          <pc:docMk/>
          <pc:sldMk cId="798641767" sldId="2147376418"/>
        </pc:sldMkLst>
        <pc:spChg chg="del">
          <ac:chgData name="Luciano Silva" userId="a17aefd5-db23-414f-964b-15784b6482f0" providerId="ADAL" clId="{5CA83A1F-D5FE-49C3-BD02-290448D10A2C}" dt="2021-08-11T15:21:07.070" v="409" actId="478"/>
          <ac:spMkLst>
            <pc:docMk/>
            <pc:sldMk cId="798641767" sldId="2147376418"/>
            <ac:spMk id="9" creationId="{CF4217A7-4650-4C5D-B1F8-9F00842B1885}"/>
          </ac:spMkLst>
        </pc:spChg>
        <pc:spChg chg="mod">
          <ac:chgData name="Luciano Silva" userId="a17aefd5-db23-414f-964b-15784b6482f0" providerId="ADAL" clId="{5CA83A1F-D5FE-49C3-BD02-290448D10A2C}" dt="2021-08-11T15:11:01.566" v="11" actId="14100"/>
          <ac:spMkLst>
            <pc:docMk/>
            <pc:sldMk cId="798641767" sldId="2147376418"/>
            <ac:spMk id="11" creationId="{E0FAF62D-4BEA-412E-A4DD-AA10A49913AB}"/>
          </ac:spMkLst>
        </pc:spChg>
        <pc:spChg chg="add mod">
          <ac:chgData name="Luciano Silva" userId="a17aefd5-db23-414f-964b-15784b6482f0" providerId="ADAL" clId="{5CA83A1F-D5FE-49C3-BD02-290448D10A2C}" dt="2021-08-11T15:21:01.895" v="408" actId="20577"/>
          <ac:spMkLst>
            <pc:docMk/>
            <pc:sldMk cId="798641767" sldId="2147376418"/>
            <ac:spMk id="15" creationId="{A2118ECF-093E-4D9B-9ADC-54E3751E98CC}"/>
          </ac:spMkLst>
        </pc:spChg>
        <pc:spChg chg="mod">
          <ac:chgData name="Luciano Silva" userId="a17aefd5-db23-414f-964b-15784b6482f0" providerId="ADAL" clId="{5CA83A1F-D5FE-49C3-BD02-290448D10A2C}" dt="2021-08-11T15:28:44.896" v="607" actId="20577"/>
          <ac:spMkLst>
            <pc:docMk/>
            <pc:sldMk cId="798641767" sldId="2147376418"/>
            <ac:spMk id="21" creationId="{07258605-AEF2-4C33-A4E2-09A63CC7576E}"/>
          </ac:spMkLst>
        </pc:spChg>
      </pc:sldChg>
      <pc:sldChg chg="modSp mod">
        <pc:chgData name="Luciano Silva" userId="a17aefd5-db23-414f-964b-15784b6482f0" providerId="ADAL" clId="{5CA83A1F-D5FE-49C3-BD02-290448D10A2C}" dt="2021-08-11T15:22:40.937" v="482" actId="14100"/>
        <pc:sldMkLst>
          <pc:docMk/>
          <pc:sldMk cId="816691628" sldId="2147376420"/>
        </pc:sldMkLst>
        <pc:spChg chg="mod">
          <ac:chgData name="Luciano Silva" userId="a17aefd5-db23-414f-964b-15784b6482f0" providerId="ADAL" clId="{5CA83A1F-D5FE-49C3-BD02-290448D10A2C}" dt="2021-08-11T15:22:40.937" v="482" actId="14100"/>
          <ac:spMkLst>
            <pc:docMk/>
            <pc:sldMk cId="816691628" sldId="2147376420"/>
            <ac:spMk id="9" creationId="{C306C604-9931-45BE-BA33-DA7CE6523F56}"/>
          </ac:spMkLst>
        </pc:spChg>
        <pc:spChg chg="mod">
          <ac:chgData name="Luciano Silva" userId="a17aefd5-db23-414f-964b-15784b6482f0" providerId="ADAL" clId="{5CA83A1F-D5FE-49C3-BD02-290448D10A2C}" dt="2021-08-11T15:13:08.558" v="157" actId="14100"/>
          <ac:spMkLst>
            <pc:docMk/>
            <pc:sldMk cId="816691628" sldId="2147376420"/>
            <ac:spMk id="11" creationId="{E0FAF62D-4BEA-412E-A4DD-AA10A49913AB}"/>
          </ac:spMkLst>
        </pc:spChg>
        <pc:spChg chg="mod">
          <ac:chgData name="Luciano Silva" userId="a17aefd5-db23-414f-964b-15784b6482f0" providerId="ADAL" clId="{5CA83A1F-D5FE-49C3-BD02-290448D10A2C}" dt="2021-08-11T15:13:03.922" v="156" actId="1038"/>
          <ac:spMkLst>
            <pc:docMk/>
            <pc:sldMk cId="816691628" sldId="2147376420"/>
            <ac:spMk id="12" creationId="{4C351A1C-C399-45F7-8DDF-DBD19FBC3A8B}"/>
          </ac:spMkLst>
        </pc:spChg>
        <pc:spChg chg="mod">
          <ac:chgData name="Luciano Silva" userId="a17aefd5-db23-414f-964b-15784b6482f0" providerId="ADAL" clId="{5CA83A1F-D5FE-49C3-BD02-290448D10A2C}" dt="2021-08-11T15:13:11.463" v="158" actId="14100"/>
          <ac:spMkLst>
            <pc:docMk/>
            <pc:sldMk cId="816691628" sldId="2147376420"/>
            <ac:spMk id="14" creationId="{FEEDD7D3-03D3-4A2A-B9E5-7D30E7545536}"/>
          </ac:spMkLst>
        </pc:spChg>
      </pc:sldChg>
      <pc:sldChg chg="delSp modSp mod modNotesTx">
        <pc:chgData name="Luciano Silva" userId="a17aefd5-db23-414f-964b-15784b6482f0" providerId="ADAL" clId="{5CA83A1F-D5FE-49C3-BD02-290448D10A2C}" dt="2021-08-11T15:30:17.207" v="615" actId="20577"/>
        <pc:sldMkLst>
          <pc:docMk/>
          <pc:sldMk cId="3553484856" sldId="2147376422"/>
        </pc:sldMkLst>
        <pc:spChg chg="mod">
          <ac:chgData name="Luciano Silva" userId="a17aefd5-db23-414f-964b-15784b6482f0" providerId="ADAL" clId="{5CA83A1F-D5FE-49C3-BD02-290448D10A2C}" dt="2021-08-11T15:11:35.668" v="59" actId="14100"/>
          <ac:spMkLst>
            <pc:docMk/>
            <pc:sldMk cId="3553484856" sldId="2147376422"/>
            <ac:spMk id="11" creationId="{E0FAF62D-4BEA-412E-A4DD-AA10A49913AB}"/>
          </ac:spMkLst>
        </pc:spChg>
        <pc:spChg chg="mod">
          <ac:chgData name="Luciano Silva" userId="a17aefd5-db23-414f-964b-15784b6482f0" providerId="ADAL" clId="{5CA83A1F-D5FE-49C3-BD02-290448D10A2C}" dt="2021-08-11T15:11:12.854" v="12" actId="14100"/>
          <ac:spMkLst>
            <pc:docMk/>
            <pc:sldMk cId="3553484856" sldId="2147376422"/>
            <ac:spMk id="12" creationId="{4C351A1C-C399-45F7-8DDF-DBD19FBC3A8B}"/>
          </ac:spMkLst>
        </pc:spChg>
        <pc:spChg chg="del">
          <ac:chgData name="Luciano Silva" userId="a17aefd5-db23-414f-964b-15784b6482f0" providerId="ADAL" clId="{5CA83A1F-D5FE-49C3-BD02-290448D10A2C}" dt="2021-08-11T15:11:15.430" v="13" actId="478"/>
          <ac:spMkLst>
            <pc:docMk/>
            <pc:sldMk cId="3553484856" sldId="2147376422"/>
            <ac:spMk id="14" creationId="{0E28873D-3205-44BB-A1A7-CDAAABF58040}"/>
          </ac:spMkLst>
        </pc:spChg>
        <pc:spChg chg="mod">
          <ac:chgData name="Luciano Silva" userId="a17aefd5-db23-414f-964b-15784b6482f0" providerId="ADAL" clId="{5CA83A1F-D5FE-49C3-BD02-290448D10A2C}" dt="2021-08-11T15:22:15.603" v="456" actId="1037"/>
          <ac:spMkLst>
            <pc:docMk/>
            <pc:sldMk cId="3553484856" sldId="2147376422"/>
            <ac:spMk id="338" creationId="{928A1892-B532-44AA-8E22-05AE90E1C198}"/>
          </ac:spMkLst>
        </pc:spChg>
        <pc:spChg chg="mod">
          <ac:chgData name="Luciano Silva" userId="a17aefd5-db23-414f-964b-15784b6482f0" providerId="ADAL" clId="{5CA83A1F-D5FE-49C3-BD02-290448D10A2C}" dt="2021-08-11T15:22:27.560" v="478" actId="1037"/>
          <ac:spMkLst>
            <pc:docMk/>
            <pc:sldMk cId="3553484856" sldId="2147376422"/>
            <ac:spMk id="343" creationId="{DF9C5339-9F08-455F-A195-F8512FAFB078}"/>
          </ac:spMkLst>
        </pc:spChg>
        <pc:picChg chg="mod">
          <ac:chgData name="Luciano Silva" userId="a17aefd5-db23-414f-964b-15784b6482f0" providerId="ADAL" clId="{5CA83A1F-D5FE-49C3-BD02-290448D10A2C}" dt="2021-08-11T15:22:17.852" v="462" actId="1035"/>
          <ac:picMkLst>
            <pc:docMk/>
            <pc:sldMk cId="3553484856" sldId="2147376422"/>
            <ac:picMk id="1026" creationId="{68CB618D-FA94-46EE-A537-CA7A2D8C4C2D}"/>
          </ac:picMkLst>
        </pc:picChg>
        <pc:picChg chg="mod">
          <ac:chgData name="Luciano Silva" userId="a17aefd5-db23-414f-964b-15784b6482f0" providerId="ADAL" clId="{5CA83A1F-D5FE-49C3-BD02-290448D10A2C}" dt="2021-08-11T15:30:08.877" v="612" actId="1036"/>
          <ac:picMkLst>
            <pc:docMk/>
            <pc:sldMk cId="3553484856" sldId="2147376422"/>
            <ac:picMk id="1028" creationId="{1AA2C5CC-A383-4D62-9073-D65AB768E5F9}"/>
          </ac:picMkLst>
        </pc:picChg>
        <pc:cxnChg chg="mod">
          <ac:chgData name="Luciano Silva" userId="a17aefd5-db23-414f-964b-15784b6482f0" providerId="ADAL" clId="{5CA83A1F-D5FE-49C3-BD02-290448D10A2C}" dt="2021-08-11T15:30:13.165" v="614" actId="14100"/>
          <ac:cxnSpMkLst>
            <pc:docMk/>
            <pc:sldMk cId="3553484856" sldId="2147376422"/>
            <ac:cxnSpMk id="335" creationId="{47B3565B-B742-4B5E-9E11-3A4EFF50390F}"/>
          </ac:cxnSpMkLst>
        </pc:cxnChg>
      </pc:sldChg>
      <pc:sldChg chg="modSp mod modNotesTx">
        <pc:chgData name="Luciano Silva" userId="a17aefd5-db23-414f-964b-15784b6482f0" providerId="ADAL" clId="{5CA83A1F-D5FE-49C3-BD02-290448D10A2C}" dt="2021-08-11T15:27:16.321" v="543" actId="20577"/>
        <pc:sldMkLst>
          <pc:docMk/>
          <pc:sldMk cId="2599748630" sldId="2147376423"/>
        </pc:sldMkLst>
        <pc:spChg chg="mod">
          <ac:chgData name="Luciano Silva" userId="a17aefd5-db23-414f-964b-15784b6482f0" providerId="ADAL" clId="{5CA83A1F-D5FE-49C3-BD02-290448D10A2C}" dt="2021-08-11T15:25:00.751" v="521" actId="14100"/>
          <ac:spMkLst>
            <pc:docMk/>
            <pc:sldMk cId="2599748630" sldId="2147376423"/>
            <ac:spMk id="11" creationId="{E0FAF62D-4BEA-412E-A4DD-AA10A49913AB}"/>
          </ac:spMkLst>
        </pc:spChg>
        <pc:spChg chg="mod">
          <ac:chgData name="Luciano Silva" userId="a17aefd5-db23-414f-964b-15784b6482f0" providerId="ADAL" clId="{5CA83A1F-D5FE-49C3-BD02-290448D10A2C}" dt="2021-08-11T15:27:16.321" v="543" actId="20577"/>
          <ac:spMkLst>
            <pc:docMk/>
            <pc:sldMk cId="2599748630" sldId="2147376423"/>
            <ac:spMk id="338" creationId="{928A1892-B532-44AA-8E22-05AE90E1C198}"/>
          </ac:spMkLst>
        </pc:spChg>
        <pc:cxnChg chg="mod">
          <ac:chgData name="Luciano Silva" userId="a17aefd5-db23-414f-964b-15784b6482f0" providerId="ADAL" clId="{5CA83A1F-D5FE-49C3-BD02-290448D10A2C}" dt="2021-08-11T15:17:24.918" v="284" actId="208"/>
          <ac:cxnSpMkLst>
            <pc:docMk/>
            <pc:sldMk cId="2599748630" sldId="2147376423"/>
            <ac:cxnSpMk id="335" creationId="{47B3565B-B742-4B5E-9E11-3A4EFF50390F}"/>
          </ac:cxnSpMkLst>
        </pc:cxnChg>
      </pc:sldChg>
      <pc:sldChg chg="addSp modSp mod">
        <pc:chgData name="Luciano Silva" userId="a17aefd5-db23-414f-964b-15784b6482f0" providerId="ADAL" clId="{5CA83A1F-D5FE-49C3-BD02-290448D10A2C}" dt="2021-08-11T15:20:42.836" v="393" actId="20577"/>
        <pc:sldMkLst>
          <pc:docMk/>
          <pc:sldMk cId="3540647416" sldId="2147376424"/>
        </pc:sldMkLst>
        <pc:spChg chg="add mod">
          <ac:chgData name="Luciano Silva" userId="a17aefd5-db23-414f-964b-15784b6482f0" providerId="ADAL" clId="{5CA83A1F-D5FE-49C3-BD02-290448D10A2C}" dt="2021-08-11T15:20:42.836" v="393" actId="20577"/>
          <ac:spMkLst>
            <pc:docMk/>
            <pc:sldMk cId="3540647416" sldId="2147376424"/>
            <ac:spMk id="10" creationId="{4786AC3B-DE91-49B4-8CF2-0AF2E5E3EA1B}"/>
          </ac:spMkLst>
        </pc:spChg>
        <pc:spChg chg="mod">
          <ac:chgData name="Luciano Silva" userId="a17aefd5-db23-414f-964b-15784b6482f0" providerId="ADAL" clId="{5CA83A1F-D5FE-49C3-BD02-290448D10A2C}" dt="2021-08-11T15:18:29.071" v="356" actId="14100"/>
          <ac:spMkLst>
            <pc:docMk/>
            <pc:sldMk cId="3540647416" sldId="2147376424"/>
            <ac:spMk id="11" creationId="{E0FAF62D-4BEA-412E-A4DD-AA10A49913AB}"/>
          </ac:spMkLst>
        </pc:spChg>
        <pc:spChg chg="mod">
          <ac:chgData name="Luciano Silva" userId="a17aefd5-db23-414f-964b-15784b6482f0" providerId="ADAL" clId="{5CA83A1F-D5FE-49C3-BD02-290448D10A2C}" dt="2021-08-11T15:10:52.046" v="8" actId="14100"/>
          <ac:spMkLst>
            <pc:docMk/>
            <pc:sldMk cId="3540647416" sldId="2147376424"/>
            <ac:spMk id="12" creationId="{4C351A1C-C399-45F7-8DDF-DBD19FBC3A8B}"/>
          </ac:spMkLst>
        </pc:spChg>
        <pc:spChg chg="mod">
          <ac:chgData name="Luciano Silva" userId="a17aefd5-db23-414f-964b-15784b6482f0" providerId="ADAL" clId="{5CA83A1F-D5FE-49C3-BD02-290448D10A2C}" dt="2021-08-11T15:18:35.393" v="357" actId="12788"/>
          <ac:spMkLst>
            <pc:docMk/>
            <pc:sldMk cId="3540647416" sldId="2147376424"/>
            <ac:spMk id="18" creationId="{526B058E-D939-428F-B9EB-141D66215EBA}"/>
          </ac:spMkLst>
        </pc:spChg>
        <pc:graphicFrameChg chg="mod">
          <ac:chgData name="Luciano Silva" userId="a17aefd5-db23-414f-964b-15784b6482f0" providerId="ADAL" clId="{5CA83A1F-D5FE-49C3-BD02-290448D10A2C}" dt="2021-08-11T15:18:42.481" v="358" actId="12788"/>
          <ac:graphicFrameMkLst>
            <pc:docMk/>
            <pc:sldMk cId="3540647416" sldId="2147376424"/>
            <ac:graphicFrameMk id="15" creationId="{807350F0-CCC4-4B39-BC83-7E4DEB640FBE}"/>
          </ac:graphicFrameMkLst>
        </pc:graphicFrameChg>
      </pc:sldChg>
      <pc:sldChg chg="modSp mod">
        <pc:chgData name="Luciano Silva" userId="a17aefd5-db23-414f-964b-15784b6482f0" providerId="ADAL" clId="{5CA83A1F-D5FE-49C3-BD02-290448D10A2C}" dt="2021-08-11T15:29:31" v="609" actId="113"/>
        <pc:sldMkLst>
          <pc:docMk/>
          <pc:sldMk cId="4240471395" sldId="2147376425"/>
        </pc:sldMkLst>
        <pc:spChg chg="mod">
          <ac:chgData name="Luciano Silva" userId="a17aefd5-db23-414f-964b-15784b6482f0" providerId="ADAL" clId="{5CA83A1F-D5FE-49C3-BD02-290448D10A2C}" dt="2021-08-11T15:29:31" v="609" actId="113"/>
          <ac:spMkLst>
            <pc:docMk/>
            <pc:sldMk cId="4240471395" sldId="2147376425"/>
            <ac:spMk id="13" creationId="{C3A1ADDA-B65C-47EA-8AB0-A33C509241EB}"/>
          </ac:spMkLst>
        </pc:spChg>
        <pc:cxnChg chg="mod">
          <ac:chgData name="Luciano Silva" userId="a17aefd5-db23-414f-964b-15784b6482f0" providerId="ADAL" clId="{5CA83A1F-D5FE-49C3-BD02-290448D10A2C}" dt="2021-08-11T15:22:01.372" v="429" actId="1038"/>
          <ac:cxnSpMkLst>
            <pc:docMk/>
            <pc:sldMk cId="4240471395" sldId="2147376425"/>
            <ac:cxnSpMk id="14" creationId="{A80FAE0E-027A-42DF-96E0-B682A8C8A5DB}"/>
          </ac:cxnSpMkLst>
        </pc:cxnChg>
      </pc:sldChg>
      <pc:sldChg chg="addSp delSp modSp mod">
        <pc:chgData name="Luciano Silva" userId="a17aefd5-db23-414f-964b-15784b6482f0" providerId="ADAL" clId="{5CA83A1F-D5FE-49C3-BD02-290448D10A2C}" dt="2021-08-11T15:25:31.793" v="525" actId="115"/>
        <pc:sldMkLst>
          <pc:docMk/>
          <pc:sldMk cId="2170933188" sldId="2147376426"/>
        </pc:sldMkLst>
        <pc:spChg chg="mod">
          <ac:chgData name="Luciano Silva" userId="a17aefd5-db23-414f-964b-15784b6482f0" providerId="ADAL" clId="{5CA83A1F-D5FE-49C3-BD02-290448D10A2C}" dt="2021-08-11T15:10:36.565" v="5" actId="14100"/>
          <ac:spMkLst>
            <pc:docMk/>
            <pc:sldMk cId="2170933188" sldId="2147376426"/>
            <ac:spMk id="11" creationId="{E0FAF62D-4BEA-412E-A4DD-AA10A49913AB}"/>
          </ac:spMkLst>
        </pc:spChg>
        <pc:spChg chg="mod">
          <ac:chgData name="Luciano Silva" userId="a17aefd5-db23-414f-964b-15784b6482f0" providerId="ADAL" clId="{5CA83A1F-D5FE-49C3-BD02-290448D10A2C}" dt="2021-08-11T15:10:29.590" v="1" actId="14100"/>
          <ac:spMkLst>
            <pc:docMk/>
            <pc:sldMk cId="2170933188" sldId="2147376426"/>
            <ac:spMk id="12" creationId="{4C351A1C-C399-45F7-8DDF-DBD19FBC3A8B}"/>
          </ac:spMkLst>
        </pc:spChg>
        <pc:spChg chg="del">
          <ac:chgData name="Luciano Silva" userId="a17aefd5-db23-414f-964b-15784b6482f0" providerId="ADAL" clId="{5CA83A1F-D5FE-49C3-BD02-290448D10A2C}" dt="2021-08-11T15:10:31.962" v="2" actId="478"/>
          <ac:spMkLst>
            <pc:docMk/>
            <pc:sldMk cId="2170933188" sldId="2147376426"/>
            <ac:spMk id="13" creationId="{3FA83C40-6587-4235-9FAE-B7FDCE1666DD}"/>
          </ac:spMkLst>
        </pc:spChg>
        <pc:spChg chg="mod">
          <ac:chgData name="Luciano Silva" userId="a17aefd5-db23-414f-964b-15784b6482f0" providerId="ADAL" clId="{5CA83A1F-D5FE-49C3-BD02-290448D10A2C}" dt="2021-08-11T15:21:28.768" v="412" actId="123"/>
          <ac:spMkLst>
            <pc:docMk/>
            <pc:sldMk cId="2170933188" sldId="2147376426"/>
            <ac:spMk id="14" creationId="{495790C5-545C-4DB0-B289-514479CA4630}"/>
          </ac:spMkLst>
        </pc:spChg>
        <pc:spChg chg="add mod">
          <ac:chgData name="Luciano Silva" userId="a17aefd5-db23-414f-964b-15784b6482f0" providerId="ADAL" clId="{5CA83A1F-D5FE-49C3-BD02-290448D10A2C}" dt="2021-08-11T15:19:32.790" v="374" actId="20577"/>
          <ac:spMkLst>
            <pc:docMk/>
            <pc:sldMk cId="2170933188" sldId="2147376426"/>
            <ac:spMk id="15" creationId="{43D507C3-513F-4C18-B37F-C2CD4535537F}"/>
          </ac:spMkLst>
        </pc:spChg>
        <pc:graphicFrameChg chg="mod">
          <ac:chgData name="Luciano Silva" userId="a17aefd5-db23-414f-964b-15784b6482f0" providerId="ADAL" clId="{5CA83A1F-D5FE-49C3-BD02-290448D10A2C}" dt="2021-08-11T15:25:31.793" v="525" actId="115"/>
          <ac:graphicFrameMkLst>
            <pc:docMk/>
            <pc:sldMk cId="2170933188" sldId="2147376426"/>
            <ac:graphicFrameMk id="22" creationId="{39D1FBCC-1AED-434B-83D2-260B427A971F}"/>
          </ac:graphicFrameMkLst>
        </pc:graphicFrameChg>
        <pc:cxnChg chg="mod">
          <ac:chgData name="Luciano Silva" userId="a17aefd5-db23-414f-964b-15784b6482f0" providerId="ADAL" clId="{5CA83A1F-D5FE-49C3-BD02-290448D10A2C}" dt="2021-08-11T15:17:18.453" v="283" actId="208"/>
          <ac:cxnSpMkLst>
            <pc:docMk/>
            <pc:sldMk cId="2170933188" sldId="2147376426"/>
            <ac:cxnSpMk id="16" creationId="{98874647-BD65-4B3E-9CAD-8B7AA101C86E}"/>
          </ac:cxnSpMkLst>
        </pc:cxnChg>
      </pc:sldChg>
      <pc:sldChg chg="addSp modSp mod">
        <pc:chgData name="Luciano Silva" userId="a17aefd5-db23-414f-964b-15784b6482f0" providerId="ADAL" clId="{5CA83A1F-D5FE-49C3-BD02-290448D10A2C}" dt="2021-08-11T15:19:56.478" v="387" actId="20577"/>
        <pc:sldMkLst>
          <pc:docMk/>
          <pc:sldMk cId="2099597236" sldId="2147376427"/>
        </pc:sldMkLst>
        <pc:spChg chg="mod">
          <ac:chgData name="Luciano Silva" userId="a17aefd5-db23-414f-964b-15784b6482f0" providerId="ADAL" clId="{5CA83A1F-D5FE-49C3-BD02-290448D10A2C}" dt="2021-08-11T15:18:24.884" v="355" actId="14100"/>
          <ac:spMkLst>
            <pc:docMk/>
            <pc:sldMk cId="2099597236" sldId="2147376427"/>
            <ac:spMk id="11" creationId="{E0FAF62D-4BEA-412E-A4DD-AA10A49913AB}"/>
          </ac:spMkLst>
        </pc:spChg>
        <pc:spChg chg="add mod">
          <ac:chgData name="Luciano Silva" userId="a17aefd5-db23-414f-964b-15784b6482f0" providerId="ADAL" clId="{5CA83A1F-D5FE-49C3-BD02-290448D10A2C}" dt="2021-08-11T15:19:56.478" v="387" actId="20577"/>
          <ac:spMkLst>
            <pc:docMk/>
            <pc:sldMk cId="2099597236" sldId="2147376427"/>
            <ac:spMk id="18" creationId="{63952184-9FF0-484F-BF3F-0A8728613B68}"/>
          </ac:spMkLst>
        </pc:spChg>
        <pc:picChg chg="mod modCrop">
          <ac:chgData name="Luciano Silva" userId="a17aefd5-db23-414f-964b-15784b6482f0" providerId="ADAL" clId="{5CA83A1F-D5FE-49C3-BD02-290448D10A2C}" dt="2021-08-11T15:18:10.060" v="314" actId="1037"/>
          <ac:picMkLst>
            <pc:docMk/>
            <pc:sldMk cId="2099597236" sldId="2147376427"/>
            <ac:picMk id="13" creationId="{FB68F48E-D41D-432B-8CA4-85E5C31D9AF7}"/>
          </ac:picMkLst>
        </pc:picChg>
        <pc:picChg chg="mod modCrop">
          <ac:chgData name="Luciano Silva" userId="a17aefd5-db23-414f-964b-15784b6482f0" providerId="ADAL" clId="{5CA83A1F-D5FE-49C3-BD02-290448D10A2C}" dt="2021-08-11T15:18:17.336" v="354" actId="1037"/>
          <ac:picMkLst>
            <pc:docMk/>
            <pc:sldMk cId="2099597236" sldId="2147376427"/>
            <ac:picMk id="14" creationId="{5F84DD50-13B2-4CE2-8F74-33D09F82F798}"/>
          </ac:picMkLst>
        </pc:picChg>
        <pc:picChg chg="mod modCrop">
          <ac:chgData name="Luciano Silva" userId="a17aefd5-db23-414f-964b-15784b6482f0" providerId="ADAL" clId="{5CA83A1F-D5FE-49C3-BD02-290448D10A2C}" dt="2021-08-11T15:18:15.987" v="351" actId="1037"/>
          <ac:picMkLst>
            <pc:docMk/>
            <pc:sldMk cId="2099597236" sldId="2147376427"/>
            <ac:picMk id="16" creationId="{394CA891-9D90-4A10-8910-D88A6D8D4FF7}"/>
          </ac:picMkLst>
        </pc:picChg>
        <pc:cxnChg chg="add mod">
          <ac:chgData name="Luciano Silva" userId="a17aefd5-db23-414f-964b-15784b6482f0" providerId="ADAL" clId="{5CA83A1F-D5FE-49C3-BD02-290448D10A2C}" dt="2021-08-11T15:18:11.703" v="324" actId="1037"/>
          <ac:cxnSpMkLst>
            <pc:docMk/>
            <pc:sldMk cId="2099597236" sldId="2147376427"/>
            <ac:cxnSpMk id="15" creationId="{A650783F-509F-4DA4-B97A-D98B59C1D926}"/>
          </ac:cxnSpMkLst>
        </pc:cxnChg>
      </pc:sldChg>
      <pc:sldChg chg="addSp delSp modSp mod modNotesTx">
        <pc:chgData name="Luciano Silva" userId="a17aefd5-db23-414f-964b-15784b6482f0" providerId="ADAL" clId="{5CA83A1F-D5FE-49C3-BD02-290448D10A2C}" dt="2021-08-11T15:30:24.886" v="619" actId="20577"/>
        <pc:sldMkLst>
          <pc:docMk/>
          <pc:sldMk cId="3482791279" sldId="2147376429"/>
        </pc:sldMkLst>
        <pc:spChg chg="add del mod">
          <ac:chgData name="Luciano Silva" userId="a17aefd5-db23-414f-964b-15784b6482f0" providerId="ADAL" clId="{5CA83A1F-D5FE-49C3-BD02-290448D10A2C}" dt="2021-08-11T15:12:07.414" v="103" actId="478"/>
          <ac:spMkLst>
            <pc:docMk/>
            <pc:sldMk cId="3482791279" sldId="2147376429"/>
            <ac:spMk id="2" creationId="{623F81DF-2AA7-48B0-84EB-3C50859A5E1C}"/>
          </ac:spMkLst>
        </pc:spChg>
        <pc:spChg chg="add del mod">
          <ac:chgData name="Luciano Silva" userId="a17aefd5-db23-414f-964b-15784b6482f0" providerId="ADAL" clId="{5CA83A1F-D5FE-49C3-BD02-290448D10A2C}" dt="2021-08-11T15:24:39.527" v="520" actId="478"/>
          <ac:spMkLst>
            <pc:docMk/>
            <pc:sldMk cId="3482791279" sldId="2147376429"/>
            <ac:spMk id="3" creationId="{1CA2DD26-6B7A-4F39-9E2F-1407CA9D085A}"/>
          </ac:spMkLst>
        </pc:spChg>
        <pc:spChg chg="mod">
          <ac:chgData name="Luciano Silva" userId="a17aefd5-db23-414f-964b-15784b6482f0" providerId="ADAL" clId="{5CA83A1F-D5FE-49C3-BD02-290448D10A2C}" dt="2021-08-11T15:11:59.078" v="101" actId="14100"/>
          <ac:spMkLst>
            <pc:docMk/>
            <pc:sldMk cId="3482791279" sldId="2147376429"/>
            <ac:spMk id="11" creationId="{E0FAF62D-4BEA-412E-A4DD-AA10A49913AB}"/>
          </ac:spMkLst>
        </pc:spChg>
        <pc:spChg chg="mod">
          <ac:chgData name="Luciano Silva" userId="a17aefd5-db23-414f-964b-15784b6482f0" providerId="ADAL" clId="{5CA83A1F-D5FE-49C3-BD02-290448D10A2C}" dt="2021-08-11T15:11:56.021" v="100" actId="20577"/>
          <ac:spMkLst>
            <pc:docMk/>
            <pc:sldMk cId="3482791279" sldId="2147376429"/>
            <ac:spMk id="12" creationId="{4C351A1C-C399-45F7-8DDF-DBD19FBC3A8B}"/>
          </ac:spMkLst>
        </pc:spChg>
        <pc:spChg chg="mod">
          <ac:chgData name="Luciano Silva" userId="a17aefd5-db23-414f-964b-15784b6482f0" providerId="ADAL" clId="{5CA83A1F-D5FE-49C3-BD02-290448D10A2C}" dt="2021-08-11T15:24:35.329" v="519" actId="123"/>
          <ac:spMkLst>
            <pc:docMk/>
            <pc:sldMk cId="3482791279" sldId="2147376429"/>
            <ac:spMk id="21" creationId="{07258605-AEF2-4C33-A4E2-09A63CC7576E}"/>
          </ac:spMkLst>
        </pc:spChg>
      </pc:sldChg>
    </pc:docChg>
  </pc:docChgLst>
  <pc:docChgLst>
    <pc:chgData name="Luciano Silva" userId="a17aefd5-db23-414f-964b-15784b6482f0" providerId="ADAL" clId="{CAD2287E-BA62-48A8-95B5-5F7EC10F0100}"/>
    <pc:docChg chg="undo redo custSel addSld delSld modSld sldOrd">
      <pc:chgData name="Luciano Silva" userId="a17aefd5-db23-414f-964b-15784b6482f0" providerId="ADAL" clId="{CAD2287E-BA62-48A8-95B5-5F7EC10F0100}" dt="2021-08-11T22:19:30.090" v="1124" actId="1037"/>
      <pc:docMkLst>
        <pc:docMk/>
      </pc:docMkLst>
      <pc:sldChg chg="addSp delSp modSp mod">
        <pc:chgData name="Luciano Silva" userId="a17aefd5-db23-414f-964b-15784b6482f0" providerId="ADAL" clId="{CAD2287E-BA62-48A8-95B5-5F7EC10F0100}" dt="2021-08-11T21:27:15.111" v="10"/>
        <pc:sldMkLst>
          <pc:docMk/>
          <pc:sldMk cId="3263305712" sldId="3240"/>
        </pc:sldMkLst>
        <pc:picChg chg="del">
          <ac:chgData name="Luciano Silva" userId="a17aefd5-db23-414f-964b-15784b6482f0" providerId="ADAL" clId="{CAD2287E-BA62-48A8-95B5-5F7EC10F0100}" dt="2021-08-11T21:26:02.574" v="0" actId="478"/>
          <ac:picMkLst>
            <pc:docMk/>
            <pc:sldMk cId="3263305712" sldId="3240"/>
            <ac:picMk id="4" creationId="{2775C0AA-ADDB-C249-8AE9-1CCD6FEEFDE3}"/>
          </ac:picMkLst>
        </pc:picChg>
        <pc:picChg chg="del">
          <ac:chgData name="Luciano Silva" userId="a17aefd5-db23-414f-964b-15784b6482f0" providerId="ADAL" clId="{CAD2287E-BA62-48A8-95B5-5F7EC10F0100}" dt="2021-08-11T21:26:03.487" v="2" actId="478"/>
          <ac:picMkLst>
            <pc:docMk/>
            <pc:sldMk cId="3263305712" sldId="3240"/>
            <ac:picMk id="6" creationId="{2353479A-2408-E140-AEB0-EF6695CEBF9C}"/>
          </ac:picMkLst>
        </pc:picChg>
        <pc:picChg chg="del">
          <ac:chgData name="Luciano Silva" userId="a17aefd5-db23-414f-964b-15784b6482f0" providerId="ADAL" clId="{CAD2287E-BA62-48A8-95B5-5F7EC10F0100}" dt="2021-08-11T21:26:03.033" v="1" actId="478"/>
          <ac:picMkLst>
            <pc:docMk/>
            <pc:sldMk cId="3263305712" sldId="3240"/>
            <ac:picMk id="8" creationId="{3E3DA01D-03FC-1C41-8FF6-20B5BF3D2653}"/>
          </ac:picMkLst>
        </pc:picChg>
        <pc:picChg chg="add mod">
          <ac:chgData name="Luciano Silva" userId="a17aefd5-db23-414f-964b-15784b6482f0" providerId="ADAL" clId="{CAD2287E-BA62-48A8-95B5-5F7EC10F0100}" dt="2021-08-11T21:27:15.111" v="10"/>
          <ac:picMkLst>
            <pc:docMk/>
            <pc:sldMk cId="3263305712" sldId="3240"/>
            <ac:picMk id="12" creationId="{FA2E84C8-D3A0-4E41-9E6A-D5650E8BA27B}"/>
          </ac:picMkLst>
        </pc:picChg>
      </pc:sldChg>
      <pc:sldChg chg="del">
        <pc:chgData name="Luciano Silva" userId="a17aefd5-db23-414f-964b-15784b6482f0" providerId="ADAL" clId="{CAD2287E-BA62-48A8-95B5-5F7EC10F0100}" dt="2021-08-11T21:27:35.135" v="13" actId="47"/>
        <pc:sldMkLst>
          <pc:docMk/>
          <pc:sldMk cId="2551476483" sldId="2147376415"/>
        </pc:sldMkLst>
      </pc:sldChg>
      <pc:sldChg chg="modSp mod">
        <pc:chgData name="Luciano Silva" userId="a17aefd5-db23-414f-964b-15784b6482f0" providerId="ADAL" clId="{CAD2287E-BA62-48A8-95B5-5F7EC10F0100}" dt="2021-08-11T22:10:24.965" v="992" actId="20577"/>
        <pc:sldMkLst>
          <pc:docMk/>
          <pc:sldMk cId="798641767" sldId="2147376418"/>
        </pc:sldMkLst>
        <pc:spChg chg="mod">
          <ac:chgData name="Luciano Silva" userId="a17aefd5-db23-414f-964b-15784b6482f0" providerId="ADAL" clId="{CAD2287E-BA62-48A8-95B5-5F7EC10F0100}" dt="2021-08-11T22:10:24.965" v="992" actId="20577"/>
          <ac:spMkLst>
            <pc:docMk/>
            <pc:sldMk cId="798641767" sldId="2147376418"/>
            <ac:spMk id="21" creationId="{07258605-AEF2-4C33-A4E2-09A63CC7576E}"/>
          </ac:spMkLst>
        </pc:spChg>
        <pc:graphicFrameChg chg="mod">
          <ac:chgData name="Luciano Silva" userId="a17aefd5-db23-414f-964b-15784b6482f0" providerId="ADAL" clId="{CAD2287E-BA62-48A8-95B5-5F7EC10F0100}" dt="2021-08-11T21:41:06.463" v="360" actId="20577"/>
          <ac:graphicFrameMkLst>
            <pc:docMk/>
            <pc:sldMk cId="798641767" sldId="2147376418"/>
            <ac:graphicFrameMk id="18" creationId="{3B96D211-0A40-4277-AF11-3AF16E3FDAA4}"/>
          </ac:graphicFrameMkLst>
        </pc:graphicFrameChg>
      </pc:sldChg>
      <pc:sldChg chg="addSp delSp modSp mod">
        <pc:chgData name="Luciano Silva" userId="a17aefd5-db23-414f-964b-15784b6482f0" providerId="ADAL" clId="{CAD2287E-BA62-48A8-95B5-5F7EC10F0100}" dt="2021-08-11T22:19:30.090" v="1124" actId="1037"/>
        <pc:sldMkLst>
          <pc:docMk/>
          <pc:sldMk cId="816691628" sldId="2147376420"/>
        </pc:sldMkLst>
        <pc:spChg chg="add mod">
          <ac:chgData name="Luciano Silva" userId="a17aefd5-db23-414f-964b-15784b6482f0" providerId="ADAL" clId="{CAD2287E-BA62-48A8-95B5-5F7EC10F0100}" dt="2021-08-11T21:57:32.777" v="910" actId="14861"/>
          <ac:spMkLst>
            <pc:docMk/>
            <pc:sldMk cId="816691628" sldId="2147376420"/>
            <ac:spMk id="5" creationId="{A433010C-2830-4E88-B583-CAFE8C093B06}"/>
          </ac:spMkLst>
        </pc:spChg>
        <pc:spChg chg="mod">
          <ac:chgData name="Luciano Silva" userId="a17aefd5-db23-414f-964b-15784b6482f0" providerId="ADAL" clId="{CAD2287E-BA62-48A8-95B5-5F7EC10F0100}" dt="2021-08-11T22:17:09.904" v="1114" actId="20577"/>
          <ac:spMkLst>
            <pc:docMk/>
            <pc:sldMk cId="816691628" sldId="2147376420"/>
            <ac:spMk id="9" creationId="{C306C604-9931-45BE-BA33-DA7CE6523F56}"/>
          </ac:spMkLst>
        </pc:spChg>
        <pc:spChg chg="add del mod">
          <ac:chgData name="Luciano Silva" userId="a17aefd5-db23-414f-964b-15784b6482f0" providerId="ADAL" clId="{CAD2287E-BA62-48A8-95B5-5F7EC10F0100}" dt="2021-08-11T21:53:26.827" v="758" actId="478"/>
          <ac:spMkLst>
            <pc:docMk/>
            <pc:sldMk cId="816691628" sldId="2147376420"/>
            <ac:spMk id="16" creationId="{91CEA360-52A4-4867-8F40-4DFD7CBDB9CE}"/>
          </ac:spMkLst>
        </pc:spChg>
        <pc:spChg chg="add del mod">
          <ac:chgData name="Luciano Silva" userId="a17aefd5-db23-414f-964b-15784b6482f0" providerId="ADAL" clId="{CAD2287E-BA62-48A8-95B5-5F7EC10F0100}" dt="2021-08-11T21:53:44.476" v="813" actId="478"/>
          <ac:spMkLst>
            <pc:docMk/>
            <pc:sldMk cId="816691628" sldId="2147376420"/>
            <ac:spMk id="18" creationId="{FA43A3CF-8F77-497F-AC20-AB6257A0DD5C}"/>
          </ac:spMkLst>
        </pc:spChg>
        <pc:spChg chg="add mod">
          <ac:chgData name="Luciano Silva" userId="a17aefd5-db23-414f-964b-15784b6482f0" providerId="ADAL" clId="{CAD2287E-BA62-48A8-95B5-5F7EC10F0100}" dt="2021-08-11T21:57:37.296" v="911" actId="14861"/>
          <ac:spMkLst>
            <pc:docMk/>
            <pc:sldMk cId="816691628" sldId="2147376420"/>
            <ac:spMk id="19" creationId="{847271F5-D8B3-4433-8582-CD9BBACA3B67}"/>
          </ac:spMkLst>
        </pc:spChg>
        <pc:spChg chg="add mod">
          <ac:chgData name="Luciano Silva" userId="a17aefd5-db23-414f-964b-15784b6482f0" providerId="ADAL" clId="{CAD2287E-BA62-48A8-95B5-5F7EC10F0100}" dt="2021-08-11T21:57:41.307" v="912" actId="14861"/>
          <ac:spMkLst>
            <pc:docMk/>
            <pc:sldMk cId="816691628" sldId="2147376420"/>
            <ac:spMk id="20" creationId="{E1E9AD3B-0B7B-4D8A-834B-1AAEE0CF8E7B}"/>
          </ac:spMkLst>
        </pc:spChg>
        <pc:grpChg chg="add mod">
          <ac:chgData name="Luciano Silva" userId="a17aefd5-db23-414f-964b-15784b6482f0" providerId="ADAL" clId="{CAD2287E-BA62-48A8-95B5-5F7EC10F0100}" dt="2021-08-11T22:19:30.090" v="1124" actId="1037"/>
          <ac:grpSpMkLst>
            <pc:docMk/>
            <pc:sldMk cId="816691628" sldId="2147376420"/>
            <ac:grpSpMk id="10" creationId="{7FE7C386-9030-46B2-920F-B555A5BD4A09}"/>
          </ac:grpSpMkLst>
        </pc:grpChg>
        <pc:graphicFrameChg chg="add del modGraphic">
          <ac:chgData name="Luciano Silva" userId="a17aefd5-db23-414f-964b-15784b6482f0" providerId="ADAL" clId="{CAD2287E-BA62-48A8-95B5-5F7EC10F0100}" dt="2021-08-11T21:51:17.285" v="660" actId="1032"/>
          <ac:graphicFrameMkLst>
            <pc:docMk/>
            <pc:sldMk cId="816691628" sldId="2147376420"/>
            <ac:graphicFrameMk id="2" creationId="{E142CD7D-E49A-460E-B854-FE9E45F54BB5}"/>
          </ac:graphicFrameMkLst>
        </pc:graphicFrameChg>
        <pc:picChg chg="add del mod">
          <ac:chgData name="Luciano Silva" userId="a17aefd5-db23-414f-964b-15784b6482f0" providerId="ADAL" clId="{CAD2287E-BA62-48A8-95B5-5F7EC10F0100}" dt="2021-08-11T21:56:54.966" v="888" actId="478"/>
          <ac:picMkLst>
            <pc:docMk/>
            <pc:sldMk cId="816691628" sldId="2147376420"/>
            <ac:picMk id="4" creationId="{802AD225-4D3C-4B50-9204-CDC3D17D5C9F}"/>
          </ac:picMkLst>
        </pc:picChg>
        <pc:picChg chg="add del mod">
          <ac:chgData name="Luciano Silva" userId="a17aefd5-db23-414f-964b-15784b6482f0" providerId="ADAL" clId="{CAD2287E-BA62-48A8-95B5-5F7EC10F0100}" dt="2021-08-11T21:27:32.639" v="12"/>
          <ac:picMkLst>
            <pc:docMk/>
            <pc:sldMk cId="816691628" sldId="2147376420"/>
            <ac:picMk id="13" creationId="{70E9DF71-7372-4E1D-9004-F1F22090F3BE}"/>
          </ac:picMkLst>
        </pc:picChg>
        <pc:cxnChg chg="add mod">
          <ac:chgData name="Luciano Silva" userId="a17aefd5-db23-414f-964b-15784b6482f0" providerId="ADAL" clId="{CAD2287E-BA62-48A8-95B5-5F7EC10F0100}" dt="2021-08-11T21:56:55.134" v="889" actId="164"/>
          <ac:cxnSpMkLst>
            <pc:docMk/>
            <pc:sldMk cId="816691628" sldId="2147376420"/>
            <ac:cxnSpMk id="7" creationId="{79C59188-5628-4FBA-B3B7-A4327A1EC32D}"/>
          </ac:cxnSpMkLst>
        </pc:cxnChg>
        <pc:cxnChg chg="add mod">
          <ac:chgData name="Luciano Silva" userId="a17aefd5-db23-414f-964b-15784b6482f0" providerId="ADAL" clId="{CAD2287E-BA62-48A8-95B5-5F7EC10F0100}" dt="2021-08-11T21:56:55.134" v="889" actId="164"/>
          <ac:cxnSpMkLst>
            <pc:docMk/>
            <pc:sldMk cId="816691628" sldId="2147376420"/>
            <ac:cxnSpMk id="24" creationId="{6D00C234-E3D0-46C2-A228-14CAE06A6476}"/>
          </ac:cxnSpMkLst>
        </pc:cxnChg>
      </pc:sldChg>
      <pc:sldChg chg="addSp delSp modSp mod">
        <pc:chgData name="Luciano Silva" userId="a17aefd5-db23-414f-964b-15784b6482f0" providerId="ADAL" clId="{CAD2287E-BA62-48A8-95B5-5F7EC10F0100}" dt="2021-08-11T22:15:01.602" v="1111" actId="20577"/>
        <pc:sldMkLst>
          <pc:docMk/>
          <pc:sldMk cId="3553484856" sldId="2147376422"/>
        </pc:sldMkLst>
        <pc:spChg chg="mod">
          <ac:chgData name="Luciano Silva" userId="a17aefd5-db23-414f-964b-15784b6482f0" providerId="ADAL" clId="{CAD2287E-BA62-48A8-95B5-5F7EC10F0100}" dt="2021-08-11T22:15:01.602" v="1111" actId="20577"/>
          <ac:spMkLst>
            <pc:docMk/>
            <pc:sldMk cId="3553484856" sldId="2147376422"/>
            <ac:spMk id="338" creationId="{928A1892-B532-44AA-8E22-05AE90E1C198}"/>
          </ac:spMkLst>
        </pc:spChg>
        <pc:spChg chg="mod">
          <ac:chgData name="Luciano Silva" userId="a17aefd5-db23-414f-964b-15784b6482f0" providerId="ADAL" clId="{CAD2287E-BA62-48A8-95B5-5F7EC10F0100}" dt="2021-08-11T21:42:55.205" v="365" actId="21"/>
          <ac:spMkLst>
            <pc:docMk/>
            <pc:sldMk cId="3553484856" sldId="2147376422"/>
            <ac:spMk id="343" creationId="{DF9C5339-9F08-455F-A195-F8512FAFB078}"/>
          </ac:spMkLst>
        </pc:spChg>
        <pc:picChg chg="add mod">
          <ac:chgData name="Luciano Silva" userId="a17aefd5-db23-414f-964b-15784b6482f0" providerId="ADAL" clId="{CAD2287E-BA62-48A8-95B5-5F7EC10F0100}" dt="2021-08-11T21:49:44.548" v="631" actId="14861"/>
          <ac:picMkLst>
            <pc:docMk/>
            <pc:sldMk cId="3553484856" sldId="2147376422"/>
            <ac:picMk id="2" creationId="{FBE560A3-2847-4FEE-A9AC-3EB29EF21925}"/>
          </ac:picMkLst>
        </pc:picChg>
        <pc:picChg chg="del">
          <ac:chgData name="Luciano Silva" userId="a17aefd5-db23-414f-964b-15784b6482f0" providerId="ADAL" clId="{CAD2287E-BA62-48A8-95B5-5F7EC10F0100}" dt="2021-08-11T21:42:53.071" v="364" actId="478"/>
          <ac:picMkLst>
            <pc:docMk/>
            <pc:sldMk cId="3553484856" sldId="2147376422"/>
            <ac:picMk id="1026" creationId="{68CB618D-FA94-46EE-A537-CA7A2D8C4C2D}"/>
          </ac:picMkLst>
        </pc:picChg>
        <pc:picChg chg="mod">
          <ac:chgData name="Luciano Silva" userId="a17aefd5-db23-414f-964b-15784b6482f0" providerId="ADAL" clId="{CAD2287E-BA62-48A8-95B5-5F7EC10F0100}" dt="2021-08-11T21:49:48.962" v="632" actId="14861"/>
          <ac:picMkLst>
            <pc:docMk/>
            <pc:sldMk cId="3553484856" sldId="2147376422"/>
            <ac:picMk id="1028" creationId="{1AA2C5CC-A383-4D62-9073-D65AB768E5F9}"/>
          </ac:picMkLst>
        </pc:picChg>
        <pc:cxnChg chg="mod">
          <ac:chgData name="Luciano Silva" userId="a17aefd5-db23-414f-964b-15784b6482f0" providerId="ADAL" clId="{CAD2287E-BA62-48A8-95B5-5F7EC10F0100}" dt="2021-08-11T21:50:02.479" v="655" actId="1036"/>
          <ac:cxnSpMkLst>
            <pc:docMk/>
            <pc:sldMk cId="3553484856" sldId="2147376422"/>
            <ac:cxnSpMk id="335" creationId="{47B3565B-B742-4B5E-9E11-3A4EFF50390F}"/>
          </ac:cxnSpMkLst>
        </pc:cxnChg>
      </pc:sldChg>
      <pc:sldChg chg="modSp mod">
        <pc:chgData name="Luciano Silva" userId="a17aefd5-db23-414f-964b-15784b6482f0" providerId="ADAL" clId="{CAD2287E-BA62-48A8-95B5-5F7EC10F0100}" dt="2021-08-11T21:59:13.604" v="920" actId="20577"/>
        <pc:sldMkLst>
          <pc:docMk/>
          <pc:sldMk cId="2599748630" sldId="2147376423"/>
        </pc:sldMkLst>
        <pc:spChg chg="mod">
          <ac:chgData name="Luciano Silva" userId="a17aefd5-db23-414f-964b-15784b6482f0" providerId="ADAL" clId="{CAD2287E-BA62-48A8-95B5-5F7EC10F0100}" dt="2021-08-11T21:28:06.434" v="42" actId="1036"/>
          <ac:spMkLst>
            <pc:docMk/>
            <pc:sldMk cId="2599748630" sldId="2147376423"/>
            <ac:spMk id="34" creationId="{1046576A-28C7-4FF5-9705-8B28D8E66E88}"/>
          </ac:spMkLst>
        </pc:spChg>
        <pc:spChg chg="mod">
          <ac:chgData name="Luciano Silva" userId="a17aefd5-db23-414f-964b-15784b6482f0" providerId="ADAL" clId="{CAD2287E-BA62-48A8-95B5-5F7EC10F0100}" dt="2021-08-11T21:27:49.210" v="21" actId="1035"/>
          <ac:spMkLst>
            <pc:docMk/>
            <pc:sldMk cId="2599748630" sldId="2147376423"/>
            <ac:spMk id="56" creationId="{52059932-745A-475C-9A67-F36ECD602AC1}"/>
          </ac:spMkLst>
        </pc:spChg>
        <pc:spChg chg="mod">
          <ac:chgData name="Luciano Silva" userId="a17aefd5-db23-414f-964b-15784b6482f0" providerId="ADAL" clId="{CAD2287E-BA62-48A8-95B5-5F7EC10F0100}" dt="2021-08-11T21:28:03.152" v="40" actId="1036"/>
          <ac:spMkLst>
            <pc:docMk/>
            <pc:sldMk cId="2599748630" sldId="2147376423"/>
            <ac:spMk id="58" creationId="{07A9722D-A0AC-433E-8A65-3E5A67A99F74}"/>
          </ac:spMkLst>
        </pc:spChg>
        <pc:spChg chg="mod">
          <ac:chgData name="Luciano Silva" userId="a17aefd5-db23-414f-964b-15784b6482f0" providerId="ADAL" clId="{CAD2287E-BA62-48A8-95B5-5F7EC10F0100}" dt="2021-08-11T21:59:13.604" v="920" actId="20577"/>
          <ac:spMkLst>
            <pc:docMk/>
            <pc:sldMk cId="2599748630" sldId="2147376423"/>
            <ac:spMk id="338" creationId="{928A1892-B532-44AA-8E22-05AE90E1C198}"/>
          </ac:spMkLst>
        </pc:spChg>
      </pc:sldChg>
      <pc:sldChg chg="modSp">
        <pc:chgData name="Luciano Silva" userId="a17aefd5-db23-414f-964b-15784b6482f0" providerId="ADAL" clId="{CAD2287E-BA62-48A8-95B5-5F7EC10F0100}" dt="2021-08-11T21:58:32.029" v="918"/>
        <pc:sldMkLst>
          <pc:docMk/>
          <pc:sldMk cId="3540647416" sldId="2147376424"/>
        </pc:sldMkLst>
        <pc:graphicFrameChg chg="mod">
          <ac:chgData name="Luciano Silva" userId="a17aefd5-db23-414f-964b-15784b6482f0" providerId="ADAL" clId="{CAD2287E-BA62-48A8-95B5-5F7EC10F0100}" dt="2021-08-11T21:58:32.029" v="918"/>
          <ac:graphicFrameMkLst>
            <pc:docMk/>
            <pc:sldMk cId="3540647416" sldId="2147376424"/>
            <ac:graphicFrameMk id="15" creationId="{807350F0-CCC4-4B39-BC83-7E4DEB640FBE}"/>
          </ac:graphicFrameMkLst>
        </pc:graphicFrameChg>
      </pc:sldChg>
      <pc:sldChg chg="del ord">
        <pc:chgData name="Luciano Silva" userId="a17aefd5-db23-414f-964b-15784b6482f0" providerId="ADAL" clId="{CAD2287E-BA62-48A8-95B5-5F7EC10F0100}" dt="2021-08-11T21:41:30.985" v="363" actId="47"/>
        <pc:sldMkLst>
          <pc:docMk/>
          <pc:sldMk cId="4240471395" sldId="2147376425"/>
        </pc:sldMkLst>
      </pc:sldChg>
      <pc:sldChg chg="modSp mod">
        <pc:chgData name="Luciano Silva" userId="a17aefd5-db23-414f-964b-15784b6482f0" providerId="ADAL" clId="{CAD2287E-BA62-48A8-95B5-5F7EC10F0100}" dt="2021-08-11T21:32:40.718" v="65" actId="14100"/>
        <pc:sldMkLst>
          <pc:docMk/>
          <pc:sldMk cId="2170933188" sldId="2147376426"/>
        </pc:sldMkLst>
        <pc:spChg chg="mod">
          <ac:chgData name="Luciano Silva" userId="a17aefd5-db23-414f-964b-15784b6482f0" providerId="ADAL" clId="{CAD2287E-BA62-48A8-95B5-5F7EC10F0100}" dt="2021-08-11T21:32:40.718" v="65" actId="14100"/>
          <ac:spMkLst>
            <pc:docMk/>
            <pc:sldMk cId="2170933188" sldId="2147376426"/>
            <ac:spMk id="14" creationId="{495790C5-545C-4DB0-B289-514479CA4630}"/>
          </ac:spMkLst>
        </pc:spChg>
        <pc:graphicFrameChg chg="mod">
          <ac:chgData name="Luciano Silva" userId="a17aefd5-db23-414f-964b-15784b6482f0" providerId="ADAL" clId="{CAD2287E-BA62-48A8-95B5-5F7EC10F0100}" dt="2021-08-11T21:29:25.297" v="46"/>
          <ac:graphicFrameMkLst>
            <pc:docMk/>
            <pc:sldMk cId="2170933188" sldId="2147376426"/>
            <ac:graphicFrameMk id="22" creationId="{39D1FBCC-1AED-434B-83D2-260B427A971F}"/>
          </ac:graphicFrameMkLst>
        </pc:graphicFrameChg>
      </pc:sldChg>
      <pc:sldChg chg="addSp modSp mod">
        <pc:chgData name="Luciano Silva" userId="a17aefd5-db23-414f-964b-15784b6482f0" providerId="ADAL" clId="{CAD2287E-BA62-48A8-95B5-5F7EC10F0100}" dt="2021-08-11T21:36:20.902" v="189" actId="1037"/>
        <pc:sldMkLst>
          <pc:docMk/>
          <pc:sldMk cId="2099597236" sldId="2147376427"/>
        </pc:sldMkLst>
        <pc:spChg chg="add mod">
          <ac:chgData name="Luciano Silva" userId="a17aefd5-db23-414f-964b-15784b6482f0" providerId="ADAL" clId="{CAD2287E-BA62-48A8-95B5-5F7EC10F0100}" dt="2021-08-11T21:36:20.902" v="189" actId="1037"/>
          <ac:spMkLst>
            <pc:docMk/>
            <pc:sldMk cId="2099597236" sldId="2147376427"/>
            <ac:spMk id="2" creationId="{15F47B6B-4303-41E3-91B6-8886ED490274}"/>
          </ac:spMkLst>
        </pc:spChg>
        <pc:spChg chg="add mod">
          <ac:chgData name="Luciano Silva" userId="a17aefd5-db23-414f-964b-15784b6482f0" providerId="ADAL" clId="{CAD2287E-BA62-48A8-95B5-5F7EC10F0100}" dt="2021-08-11T21:36:11.742" v="184" actId="1038"/>
          <ac:spMkLst>
            <pc:docMk/>
            <pc:sldMk cId="2099597236" sldId="2147376427"/>
            <ac:spMk id="19" creationId="{018FCFD5-78EF-4F83-BBBB-F6F53A785EDB}"/>
          </ac:spMkLst>
        </pc:spChg>
        <pc:spChg chg="add mod">
          <ac:chgData name="Luciano Silva" userId="a17aefd5-db23-414f-964b-15784b6482f0" providerId="ADAL" clId="{CAD2287E-BA62-48A8-95B5-5F7EC10F0100}" dt="2021-08-11T21:35:13.602" v="131" actId="1076"/>
          <ac:spMkLst>
            <pc:docMk/>
            <pc:sldMk cId="2099597236" sldId="2147376427"/>
            <ac:spMk id="20" creationId="{328F539D-DDB1-4B18-8147-CCC2F7DEAC07}"/>
          </ac:spMkLst>
        </pc:spChg>
        <pc:spChg chg="mod">
          <ac:chgData name="Luciano Silva" userId="a17aefd5-db23-414f-964b-15784b6482f0" providerId="ADAL" clId="{CAD2287E-BA62-48A8-95B5-5F7EC10F0100}" dt="2021-08-11T21:35:07.120" v="129" actId="1076"/>
          <ac:spMkLst>
            <pc:docMk/>
            <pc:sldMk cId="2099597236" sldId="2147376427"/>
            <ac:spMk id="53" creationId="{06505E47-C850-764A-B5D9-991DD8259977}"/>
          </ac:spMkLst>
        </pc:spChg>
        <pc:picChg chg="mod">
          <ac:chgData name="Luciano Silva" userId="a17aefd5-db23-414f-964b-15784b6482f0" providerId="ADAL" clId="{CAD2287E-BA62-48A8-95B5-5F7EC10F0100}" dt="2021-08-11T21:35:54.883" v="172" actId="1038"/>
          <ac:picMkLst>
            <pc:docMk/>
            <pc:sldMk cId="2099597236" sldId="2147376427"/>
            <ac:picMk id="14" creationId="{5F84DD50-13B2-4CE2-8F74-33D09F82F798}"/>
          </ac:picMkLst>
        </pc:picChg>
        <pc:picChg chg="mod">
          <ac:chgData name="Luciano Silva" userId="a17aefd5-db23-414f-964b-15784b6482f0" providerId="ADAL" clId="{CAD2287E-BA62-48A8-95B5-5F7EC10F0100}" dt="2021-08-11T21:33:54.538" v="83" actId="1035"/>
          <ac:picMkLst>
            <pc:docMk/>
            <pc:sldMk cId="2099597236" sldId="2147376427"/>
            <ac:picMk id="16" creationId="{394CA891-9D90-4A10-8910-D88A6D8D4FF7}"/>
          </ac:picMkLst>
        </pc:picChg>
      </pc:sldChg>
      <pc:sldChg chg="add">
        <pc:chgData name="Luciano Silva" userId="a17aefd5-db23-414f-964b-15784b6482f0" providerId="ADAL" clId="{CAD2287E-BA62-48A8-95B5-5F7EC10F0100}" dt="2021-08-11T21:27:41.161" v="14"/>
        <pc:sldMkLst>
          <pc:docMk/>
          <pc:sldMk cId="2137773917" sldId="2147376430"/>
        </pc:sldMkLst>
      </pc:sldChg>
      <pc:sldChg chg="addSp delSp new del mod">
        <pc:chgData name="Luciano Silva" userId="a17aefd5-db23-414f-964b-15784b6482f0" providerId="ADAL" clId="{CAD2287E-BA62-48A8-95B5-5F7EC10F0100}" dt="2021-08-11T21:42:58.478" v="370" actId="680"/>
        <pc:sldMkLst>
          <pc:docMk/>
          <pc:sldMk cId="2849323700" sldId="2147376431"/>
        </pc:sldMkLst>
        <pc:spChg chg="add del">
          <ac:chgData name="Luciano Silva" userId="a17aefd5-db23-414f-964b-15784b6482f0" providerId="ADAL" clId="{CAD2287E-BA62-48A8-95B5-5F7EC10F0100}" dt="2021-08-11T21:42:58.009" v="369" actId="22"/>
          <ac:spMkLst>
            <pc:docMk/>
            <pc:sldMk cId="2849323700" sldId="2147376431"/>
            <ac:spMk id="4" creationId="{005B8436-BE30-45F4-AD31-26C9285048DC}"/>
          </ac:spMkLst>
        </pc:spChg>
      </pc:sldChg>
    </pc:docChg>
  </pc:docChgLst>
  <pc:docChgLst>
    <pc:chgData name="Diego Tagle Zañartu" userId="03ddc244-6b1b-4014-b639-1c96db045154" providerId="ADAL" clId="{A4DC562A-98DF-4012-ABD2-86A6A5DC7B53}"/>
    <pc:docChg chg="undo custSel addSld delSld modSld sldOrd">
      <pc:chgData name="Diego Tagle Zañartu" userId="03ddc244-6b1b-4014-b639-1c96db045154" providerId="ADAL" clId="{A4DC562A-98DF-4012-ABD2-86A6A5DC7B53}" dt="2021-08-11T15:08:42.213" v="3114" actId="20577"/>
      <pc:docMkLst>
        <pc:docMk/>
      </pc:docMkLst>
      <pc:sldChg chg="modSp mod ord modNotesTx">
        <pc:chgData name="Diego Tagle Zañartu" userId="03ddc244-6b1b-4014-b639-1c96db045154" providerId="ADAL" clId="{A4DC562A-98DF-4012-ABD2-86A6A5DC7B53}" dt="2021-08-11T14:28:53.538" v="2095" actId="21"/>
        <pc:sldMkLst>
          <pc:docMk/>
          <pc:sldMk cId="798641767" sldId="2147376418"/>
        </pc:sldMkLst>
        <pc:spChg chg="mod">
          <ac:chgData name="Diego Tagle Zañartu" userId="03ddc244-6b1b-4014-b639-1c96db045154" providerId="ADAL" clId="{A4DC562A-98DF-4012-ABD2-86A6A5DC7B53}" dt="2021-08-11T14:28:53.538" v="2095" actId="21"/>
          <ac:spMkLst>
            <pc:docMk/>
            <pc:sldMk cId="798641767" sldId="2147376418"/>
            <ac:spMk id="21" creationId="{07258605-AEF2-4C33-A4E2-09A63CC7576E}"/>
          </ac:spMkLst>
        </pc:spChg>
      </pc:sldChg>
      <pc:sldChg chg="addSp delSp modSp mod">
        <pc:chgData name="Diego Tagle Zañartu" userId="03ddc244-6b1b-4014-b639-1c96db045154" providerId="ADAL" clId="{A4DC562A-98DF-4012-ABD2-86A6A5DC7B53}" dt="2021-08-11T14:56:26.382" v="2418" actId="478"/>
        <pc:sldMkLst>
          <pc:docMk/>
          <pc:sldMk cId="816691628" sldId="2147376420"/>
        </pc:sldMkLst>
        <pc:spChg chg="mod">
          <ac:chgData name="Diego Tagle Zañartu" userId="03ddc244-6b1b-4014-b639-1c96db045154" providerId="ADAL" clId="{A4DC562A-98DF-4012-ABD2-86A6A5DC7B53}" dt="2021-08-11T14:56:14.092" v="2417" actId="1076"/>
          <ac:spMkLst>
            <pc:docMk/>
            <pc:sldMk cId="816691628" sldId="2147376420"/>
            <ac:spMk id="9" creationId="{C306C604-9931-45BE-BA33-DA7CE6523F56}"/>
          </ac:spMkLst>
        </pc:spChg>
        <pc:spChg chg="mod">
          <ac:chgData name="Diego Tagle Zañartu" userId="03ddc244-6b1b-4014-b639-1c96db045154" providerId="ADAL" clId="{A4DC562A-98DF-4012-ABD2-86A6A5DC7B53}" dt="2021-08-11T14:01:35.924" v="1813" actId="14100"/>
          <ac:spMkLst>
            <pc:docMk/>
            <pc:sldMk cId="816691628" sldId="2147376420"/>
            <ac:spMk id="11" creationId="{E0FAF62D-4BEA-412E-A4DD-AA10A49913AB}"/>
          </ac:spMkLst>
        </pc:spChg>
        <pc:spChg chg="mod">
          <ac:chgData name="Diego Tagle Zañartu" userId="03ddc244-6b1b-4014-b639-1c96db045154" providerId="ADAL" clId="{A4DC562A-98DF-4012-ABD2-86A6A5DC7B53}" dt="2021-08-11T14:01:16.254" v="1808" actId="20577"/>
          <ac:spMkLst>
            <pc:docMk/>
            <pc:sldMk cId="816691628" sldId="2147376420"/>
            <ac:spMk id="12" creationId="{4C351A1C-C399-45F7-8DDF-DBD19FBC3A8B}"/>
          </ac:spMkLst>
        </pc:spChg>
        <pc:spChg chg="del mod">
          <ac:chgData name="Diego Tagle Zañartu" userId="03ddc244-6b1b-4014-b639-1c96db045154" providerId="ADAL" clId="{A4DC562A-98DF-4012-ABD2-86A6A5DC7B53}" dt="2021-08-11T14:56:26.382" v="2418" actId="478"/>
          <ac:spMkLst>
            <pc:docMk/>
            <pc:sldMk cId="816691628" sldId="2147376420"/>
            <ac:spMk id="13" creationId="{B0E94777-8524-46C4-B2DC-219F45E4BC61}"/>
          </ac:spMkLst>
        </pc:spChg>
        <pc:spChg chg="add mod ord">
          <ac:chgData name="Diego Tagle Zañartu" userId="03ddc244-6b1b-4014-b639-1c96db045154" providerId="ADAL" clId="{A4DC562A-98DF-4012-ABD2-86A6A5DC7B53}" dt="2021-08-11T14:01:29.916" v="1812" actId="14100"/>
          <ac:spMkLst>
            <pc:docMk/>
            <pc:sldMk cId="816691628" sldId="2147376420"/>
            <ac:spMk id="14" creationId="{FEEDD7D3-03D3-4A2A-B9E5-7D30E7545536}"/>
          </ac:spMkLst>
        </pc:spChg>
        <pc:spChg chg="mod">
          <ac:chgData name="Diego Tagle Zañartu" userId="03ddc244-6b1b-4014-b639-1c96db045154" providerId="ADAL" clId="{A4DC562A-98DF-4012-ABD2-86A6A5DC7B53}" dt="2021-08-11T14:36:42.780" v="2205" actId="14100"/>
          <ac:spMkLst>
            <pc:docMk/>
            <pc:sldMk cId="816691628" sldId="2147376420"/>
            <ac:spMk id="23" creationId="{B35B2048-423C-4DD1-95D1-CB7E99331857}"/>
          </ac:spMkLst>
        </pc:spChg>
        <pc:picChg chg="mod">
          <ac:chgData name="Diego Tagle Zañartu" userId="03ddc244-6b1b-4014-b639-1c96db045154" providerId="ADAL" clId="{A4DC562A-98DF-4012-ABD2-86A6A5DC7B53}" dt="2021-08-11T14:02:00.063" v="1819" actId="1076"/>
          <ac:picMkLst>
            <pc:docMk/>
            <pc:sldMk cId="816691628" sldId="2147376420"/>
            <ac:picMk id="4" creationId="{802AD225-4D3C-4B50-9204-CDC3D17D5C9F}"/>
          </ac:picMkLst>
        </pc:picChg>
        <pc:cxnChg chg="mod">
          <ac:chgData name="Diego Tagle Zañartu" userId="03ddc244-6b1b-4014-b639-1c96db045154" providerId="ADAL" clId="{A4DC562A-98DF-4012-ABD2-86A6A5DC7B53}" dt="2021-08-11T14:01:53.157" v="1817" actId="1076"/>
          <ac:cxnSpMkLst>
            <pc:docMk/>
            <pc:sldMk cId="816691628" sldId="2147376420"/>
            <ac:cxnSpMk id="3" creationId="{ED92C1B1-4554-4615-B343-03545EAFADCD}"/>
          </ac:cxnSpMkLst>
        </pc:cxnChg>
      </pc:sldChg>
      <pc:sldChg chg="addSp delSp modSp mod ord modNotesTx">
        <pc:chgData name="Diego Tagle Zañartu" userId="03ddc244-6b1b-4014-b639-1c96db045154" providerId="ADAL" clId="{A4DC562A-98DF-4012-ABD2-86A6A5DC7B53}" dt="2021-08-11T14:35:42.162" v="2198"/>
        <pc:sldMkLst>
          <pc:docMk/>
          <pc:sldMk cId="3553484856" sldId="2147376422"/>
        </pc:sldMkLst>
        <pc:spChg chg="mod">
          <ac:chgData name="Diego Tagle Zañartu" userId="03ddc244-6b1b-4014-b639-1c96db045154" providerId="ADAL" clId="{A4DC562A-98DF-4012-ABD2-86A6A5DC7B53}" dt="2021-08-10T19:35:16.869" v="66" actId="20577"/>
          <ac:spMkLst>
            <pc:docMk/>
            <pc:sldMk cId="3553484856" sldId="2147376422"/>
            <ac:spMk id="12" creationId="{4C351A1C-C399-45F7-8DDF-DBD19FBC3A8B}"/>
          </ac:spMkLst>
        </pc:spChg>
        <pc:spChg chg="add mod ord">
          <ac:chgData name="Diego Tagle Zañartu" userId="03ddc244-6b1b-4014-b639-1c96db045154" providerId="ADAL" clId="{A4DC562A-98DF-4012-ABD2-86A6A5DC7B53}" dt="2021-08-10T19:35:36.095" v="70" actId="167"/>
          <ac:spMkLst>
            <pc:docMk/>
            <pc:sldMk cId="3553484856" sldId="2147376422"/>
            <ac:spMk id="14" creationId="{0E28873D-3205-44BB-A1A7-CDAAABF58040}"/>
          </ac:spMkLst>
        </pc:spChg>
        <pc:spChg chg="del">
          <ac:chgData name="Diego Tagle Zañartu" userId="03ddc244-6b1b-4014-b639-1c96db045154" providerId="ADAL" clId="{A4DC562A-98DF-4012-ABD2-86A6A5DC7B53}" dt="2021-08-10T19:35:27.646" v="67" actId="478"/>
          <ac:spMkLst>
            <pc:docMk/>
            <pc:sldMk cId="3553484856" sldId="2147376422"/>
            <ac:spMk id="333" creationId="{F2759540-9977-4CD6-A39E-E2C7949A4E7D}"/>
          </ac:spMkLst>
        </pc:spChg>
        <pc:spChg chg="mod">
          <ac:chgData name="Diego Tagle Zañartu" userId="03ddc244-6b1b-4014-b639-1c96db045154" providerId="ADAL" clId="{A4DC562A-98DF-4012-ABD2-86A6A5DC7B53}" dt="2021-08-11T13:54:35.950" v="1338" actId="1076"/>
          <ac:spMkLst>
            <pc:docMk/>
            <pc:sldMk cId="3553484856" sldId="2147376422"/>
            <ac:spMk id="338" creationId="{928A1892-B532-44AA-8E22-05AE90E1C198}"/>
          </ac:spMkLst>
        </pc:spChg>
        <pc:spChg chg="mod">
          <ac:chgData name="Diego Tagle Zañartu" userId="03ddc244-6b1b-4014-b639-1c96db045154" providerId="ADAL" clId="{A4DC562A-98DF-4012-ABD2-86A6A5DC7B53}" dt="2021-08-11T13:57:33.387" v="1646" actId="1076"/>
          <ac:spMkLst>
            <pc:docMk/>
            <pc:sldMk cId="3553484856" sldId="2147376422"/>
            <ac:spMk id="343" creationId="{DF9C5339-9F08-455F-A195-F8512FAFB078}"/>
          </ac:spMkLst>
        </pc:spChg>
      </pc:sldChg>
      <pc:sldChg chg="delSp modSp mod ord modNotesTx">
        <pc:chgData name="Diego Tagle Zañartu" userId="03ddc244-6b1b-4014-b639-1c96db045154" providerId="ADAL" clId="{A4DC562A-98DF-4012-ABD2-86A6A5DC7B53}" dt="2021-08-11T14:24:04.717" v="2016" actId="1076"/>
        <pc:sldMkLst>
          <pc:docMk/>
          <pc:sldMk cId="2599748630" sldId="2147376423"/>
        </pc:sldMkLst>
        <pc:spChg chg="del">
          <ac:chgData name="Diego Tagle Zañartu" userId="03ddc244-6b1b-4014-b639-1c96db045154" providerId="ADAL" clId="{A4DC562A-98DF-4012-ABD2-86A6A5DC7B53}" dt="2021-08-11T13:08:08.456" v="198" actId="478"/>
          <ac:spMkLst>
            <pc:docMk/>
            <pc:sldMk cId="2599748630" sldId="2147376423"/>
            <ac:spMk id="333" creationId="{F2759540-9977-4CD6-A39E-E2C7949A4E7D}"/>
          </ac:spMkLst>
        </pc:spChg>
        <pc:spChg chg="mod">
          <ac:chgData name="Diego Tagle Zañartu" userId="03ddc244-6b1b-4014-b639-1c96db045154" providerId="ADAL" clId="{A4DC562A-98DF-4012-ABD2-86A6A5DC7B53}" dt="2021-08-11T14:24:04.717" v="2016" actId="1076"/>
          <ac:spMkLst>
            <pc:docMk/>
            <pc:sldMk cId="2599748630" sldId="2147376423"/>
            <ac:spMk id="338" creationId="{928A1892-B532-44AA-8E22-05AE90E1C198}"/>
          </ac:spMkLst>
        </pc:spChg>
      </pc:sldChg>
      <pc:sldChg chg="delSp modSp mod modNotesTx">
        <pc:chgData name="Diego Tagle Zañartu" userId="03ddc244-6b1b-4014-b639-1c96db045154" providerId="ADAL" clId="{A4DC562A-98DF-4012-ABD2-86A6A5DC7B53}" dt="2021-08-11T13:48:38.373" v="1144" actId="20577"/>
        <pc:sldMkLst>
          <pc:docMk/>
          <pc:sldMk cId="3540647416" sldId="2147376424"/>
        </pc:sldMkLst>
        <pc:spChg chg="mod">
          <ac:chgData name="Diego Tagle Zañartu" userId="03ddc244-6b1b-4014-b639-1c96db045154" providerId="ADAL" clId="{A4DC562A-98DF-4012-ABD2-86A6A5DC7B53}" dt="2021-08-11T13:17:39.846" v="426" actId="20577"/>
          <ac:spMkLst>
            <pc:docMk/>
            <pc:sldMk cId="3540647416" sldId="2147376424"/>
            <ac:spMk id="12" creationId="{4C351A1C-C399-45F7-8DDF-DBD19FBC3A8B}"/>
          </ac:spMkLst>
        </pc:spChg>
        <pc:spChg chg="mod">
          <ac:chgData name="Diego Tagle Zañartu" userId="03ddc244-6b1b-4014-b639-1c96db045154" providerId="ADAL" clId="{A4DC562A-98DF-4012-ABD2-86A6A5DC7B53}" dt="2021-08-11T13:17:21.113" v="394" actId="14100"/>
          <ac:spMkLst>
            <pc:docMk/>
            <pc:sldMk cId="3540647416" sldId="2147376424"/>
            <ac:spMk id="18" creationId="{526B058E-D939-428F-B9EB-141D66215EBA}"/>
          </ac:spMkLst>
        </pc:spChg>
        <pc:spChg chg="del">
          <ac:chgData name="Diego Tagle Zañartu" userId="03ddc244-6b1b-4014-b639-1c96db045154" providerId="ADAL" clId="{A4DC562A-98DF-4012-ABD2-86A6A5DC7B53}" dt="2021-08-11T13:16:17.473" v="380" actId="478"/>
          <ac:spMkLst>
            <pc:docMk/>
            <pc:sldMk cId="3540647416" sldId="2147376424"/>
            <ac:spMk id="26" creationId="{A1E3A0DD-69BB-423F-AFC9-D7CF4E27CA05}"/>
          </ac:spMkLst>
        </pc:spChg>
        <pc:graphicFrameChg chg="mod">
          <ac:chgData name="Diego Tagle Zañartu" userId="03ddc244-6b1b-4014-b639-1c96db045154" providerId="ADAL" clId="{A4DC562A-98DF-4012-ABD2-86A6A5DC7B53}" dt="2021-08-11T13:17:45.283" v="427" actId="1076"/>
          <ac:graphicFrameMkLst>
            <pc:docMk/>
            <pc:sldMk cId="3540647416" sldId="2147376424"/>
            <ac:graphicFrameMk id="15" creationId="{807350F0-CCC4-4B39-BC83-7E4DEB640FBE}"/>
          </ac:graphicFrameMkLst>
        </pc:graphicFrameChg>
        <pc:graphicFrameChg chg="del">
          <ac:chgData name="Diego Tagle Zañartu" userId="03ddc244-6b1b-4014-b639-1c96db045154" providerId="ADAL" clId="{A4DC562A-98DF-4012-ABD2-86A6A5DC7B53}" dt="2021-08-11T13:16:22.047" v="382" actId="478"/>
          <ac:graphicFrameMkLst>
            <pc:docMk/>
            <pc:sldMk cId="3540647416" sldId="2147376424"/>
            <ac:graphicFrameMk id="22" creationId="{39D1FBCC-1AED-434B-83D2-260B427A971F}"/>
          </ac:graphicFrameMkLst>
        </pc:graphicFrameChg>
        <pc:picChg chg="del">
          <ac:chgData name="Diego Tagle Zañartu" userId="03ddc244-6b1b-4014-b639-1c96db045154" providerId="ADAL" clId="{A4DC562A-98DF-4012-ABD2-86A6A5DC7B53}" dt="2021-08-11T13:16:18.274" v="381" actId="478"/>
          <ac:picMkLst>
            <pc:docMk/>
            <pc:sldMk cId="3540647416" sldId="2147376424"/>
            <ac:picMk id="6" creationId="{8054E492-AC25-477A-85B1-CCB08F728BE9}"/>
          </ac:picMkLst>
        </pc:picChg>
      </pc:sldChg>
      <pc:sldChg chg="addSp delSp modSp mod ord">
        <pc:chgData name="Diego Tagle Zañartu" userId="03ddc244-6b1b-4014-b639-1c96db045154" providerId="ADAL" clId="{A4DC562A-98DF-4012-ABD2-86A6A5DC7B53}" dt="2021-08-11T15:08:42.213" v="3114" actId="20577"/>
        <pc:sldMkLst>
          <pc:docMk/>
          <pc:sldMk cId="4240471395" sldId="2147376425"/>
        </pc:sldMkLst>
        <pc:spChg chg="mod">
          <ac:chgData name="Diego Tagle Zañartu" userId="03ddc244-6b1b-4014-b639-1c96db045154" providerId="ADAL" clId="{A4DC562A-98DF-4012-ABD2-86A6A5DC7B53}" dt="2021-08-11T15:08:42.213" v="3114" actId="20577"/>
          <ac:spMkLst>
            <pc:docMk/>
            <pc:sldMk cId="4240471395" sldId="2147376425"/>
            <ac:spMk id="13" creationId="{C3A1ADDA-B65C-47EA-8AB0-A33C509241EB}"/>
          </ac:spMkLst>
        </pc:spChg>
        <pc:picChg chg="add del mod">
          <ac:chgData name="Diego Tagle Zañartu" userId="03ddc244-6b1b-4014-b639-1c96db045154" providerId="ADAL" clId="{A4DC562A-98DF-4012-ABD2-86A6A5DC7B53}" dt="2021-08-11T14:58:01.783" v="2426" actId="478"/>
          <ac:picMkLst>
            <pc:docMk/>
            <pc:sldMk cId="4240471395" sldId="2147376425"/>
            <ac:picMk id="1026" creationId="{E1F3F59E-7C00-44B3-AA58-9B57EC16CFBB}"/>
          </ac:picMkLst>
        </pc:picChg>
        <pc:picChg chg="add del">
          <ac:chgData name="Diego Tagle Zañartu" userId="03ddc244-6b1b-4014-b639-1c96db045154" providerId="ADAL" clId="{A4DC562A-98DF-4012-ABD2-86A6A5DC7B53}" dt="2021-08-11T14:58:01.783" v="2426" actId="478"/>
          <ac:picMkLst>
            <pc:docMk/>
            <pc:sldMk cId="4240471395" sldId="2147376425"/>
            <ac:picMk id="1028" creationId="{EB23D0FF-89A6-4ACC-A6C3-79EF814FFF60}"/>
          </ac:picMkLst>
        </pc:picChg>
        <pc:picChg chg="add mod">
          <ac:chgData name="Diego Tagle Zañartu" userId="03ddc244-6b1b-4014-b639-1c96db045154" providerId="ADAL" clId="{A4DC562A-98DF-4012-ABD2-86A6A5DC7B53}" dt="2021-08-11T14:59:00.240" v="2432" actId="1076"/>
          <ac:picMkLst>
            <pc:docMk/>
            <pc:sldMk cId="4240471395" sldId="2147376425"/>
            <ac:picMk id="1030" creationId="{8BA2E68E-D537-4D29-92C5-23D171B09EE4}"/>
          </ac:picMkLst>
        </pc:picChg>
        <pc:cxnChg chg="add mod">
          <ac:chgData name="Diego Tagle Zañartu" userId="03ddc244-6b1b-4014-b639-1c96db045154" providerId="ADAL" clId="{A4DC562A-98DF-4012-ABD2-86A6A5DC7B53}" dt="2021-08-11T14:59:31.598" v="2434" actId="1076"/>
          <ac:cxnSpMkLst>
            <pc:docMk/>
            <pc:sldMk cId="4240471395" sldId="2147376425"/>
            <ac:cxnSpMk id="14" creationId="{A80FAE0E-027A-42DF-96E0-B682A8C8A5DB}"/>
          </ac:cxnSpMkLst>
        </pc:cxnChg>
      </pc:sldChg>
      <pc:sldChg chg="modSp add del mod">
        <pc:chgData name="Diego Tagle Zañartu" userId="03ddc244-6b1b-4014-b639-1c96db045154" providerId="ADAL" clId="{A4DC562A-98DF-4012-ABD2-86A6A5DC7B53}" dt="2021-08-11T13:15:41.607" v="364" actId="47"/>
        <pc:sldMkLst>
          <pc:docMk/>
          <pc:sldMk cId="1029226812" sldId="2147376426"/>
        </pc:sldMkLst>
        <pc:spChg chg="mod">
          <ac:chgData name="Diego Tagle Zañartu" userId="03ddc244-6b1b-4014-b639-1c96db045154" providerId="ADAL" clId="{A4DC562A-98DF-4012-ABD2-86A6A5DC7B53}" dt="2021-08-11T13:08:59.534" v="230" actId="20577"/>
          <ac:spMkLst>
            <pc:docMk/>
            <pc:sldMk cId="1029226812" sldId="2147376426"/>
            <ac:spMk id="12" creationId="{4C351A1C-C399-45F7-8DDF-DBD19FBC3A8B}"/>
          </ac:spMkLst>
        </pc:spChg>
      </pc:sldChg>
      <pc:sldChg chg="addSp delSp modSp add mod ord modNotesTx">
        <pc:chgData name="Diego Tagle Zañartu" userId="03ddc244-6b1b-4014-b639-1c96db045154" providerId="ADAL" clId="{A4DC562A-98DF-4012-ABD2-86A6A5DC7B53}" dt="2021-08-11T14:34:44.683" v="2192"/>
        <pc:sldMkLst>
          <pc:docMk/>
          <pc:sldMk cId="2170933188" sldId="2147376426"/>
        </pc:sldMkLst>
        <pc:spChg chg="mod">
          <ac:chgData name="Diego Tagle Zañartu" userId="03ddc244-6b1b-4014-b639-1c96db045154" providerId="ADAL" clId="{A4DC562A-98DF-4012-ABD2-86A6A5DC7B53}" dt="2021-08-11T13:28:42.624" v="631" actId="20577"/>
          <ac:spMkLst>
            <pc:docMk/>
            <pc:sldMk cId="2170933188" sldId="2147376426"/>
            <ac:spMk id="12" creationId="{4C351A1C-C399-45F7-8DDF-DBD19FBC3A8B}"/>
          </ac:spMkLst>
        </pc:spChg>
        <pc:spChg chg="add mod ord">
          <ac:chgData name="Diego Tagle Zañartu" userId="03ddc244-6b1b-4014-b639-1c96db045154" providerId="ADAL" clId="{A4DC562A-98DF-4012-ABD2-86A6A5DC7B53}" dt="2021-08-11T13:28:52.929" v="634" actId="167"/>
          <ac:spMkLst>
            <pc:docMk/>
            <pc:sldMk cId="2170933188" sldId="2147376426"/>
            <ac:spMk id="13" creationId="{3FA83C40-6587-4235-9FAE-B7FDCE1666DD}"/>
          </ac:spMkLst>
        </pc:spChg>
        <pc:spChg chg="add mod">
          <ac:chgData name="Diego Tagle Zañartu" userId="03ddc244-6b1b-4014-b639-1c96db045154" providerId="ADAL" clId="{A4DC562A-98DF-4012-ABD2-86A6A5DC7B53}" dt="2021-08-11T13:49:19.341" v="1167" actId="20577"/>
          <ac:spMkLst>
            <pc:docMk/>
            <pc:sldMk cId="2170933188" sldId="2147376426"/>
            <ac:spMk id="14" creationId="{495790C5-545C-4DB0-B289-514479CA4630}"/>
          </ac:spMkLst>
        </pc:spChg>
        <pc:spChg chg="del">
          <ac:chgData name="Diego Tagle Zañartu" userId="03ddc244-6b1b-4014-b639-1c96db045154" providerId="ADAL" clId="{A4DC562A-98DF-4012-ABD2-86A6A5DC7B53}" dt="2021-08-11T13:27:40.096" v="535" actId="478"/>
          <ac:spMkLst>
            <pc:docMk/>
            <pc:sldMk cId="2170933188" sldId="2147376426"/>
            <ac:spMk id="18" creationId="{526B058E-D939-428F-B9EB-141D66215EBA}"/>
          </ac:spMkLst>
        </pc:spChg>
        <pc:spChg chg="del">
          <ac:chgData name="Diego Tagle Zañartu" userId="03ddc244-6b1b-4014-b639-1c96db045154" providerId="ADAL" clId="{A4DC562A-98DF-4012-ABD2-86A6A5DC7B53}" dt="2021-08-11T13:27:43.616" v="537" actId="478"/>
          <ac:spMkLst>
            <pc:docMk/>
            <pc:sldMk cId="2170933188" sldId="2147376426"/>
            <ac:spMk id="26" creationId="{A1E3A0DD-69BB-423F-AFC9-D7CF4E27CA05}"/>
          </ac:spMkLst>
        </pc:spChg>
        <pc:graphicFrameChg chg="del">
          <ac:chgData name="Diego Tagle Zañartu" userId="03ddc244-6b1b-4014-b639-1c96db045154" providerId="ADAL" clId="{A4DC562A-98DF-4012-ABD2-86A6A5DC7B53}" dt="2021-08-11T13:27:37.825" v="534" actId="478"/>
          <ac:graphicFrameMkLst>
            <pc:docMk/>
            <pc:sldMk cId="2170933188" sldId="2147376426"/>
            <ac:graphicFrameMk id="15" creationId="{807350F0-CCC4-4B39-BC83-7E4DEB640FBE}"/>
          </ac:graphicFrameMkLst>
        </pc:graphicFrameChg>
        <pc:graphicFrameChg chg="mod">
          <ac:chgData name="Diego Tagle Zañartu" userId="03ddc244-6b1b-4014-b639-1c96db045154" providerId="ADAL" clId="{A4DC562A-98DF-4012-ABD2-86A6A5DC7B53}" dt="2021-08-11T13:35:07.772" v="913" actId="1076"/>
          <ac:graphicFrameMkLst>
            <pc:docMk/>
            <pc:sldMk cId="2170933188" sldId="2147376426"/>
            <ac:graphicFrameMk id="22" creationId="{39D1FBCC-1AED-434B-83D2-260B427A971F}"/>
          </ac:graphicFrameMkLst>
        </pc:graphicFrameChg>
        <pc:picChg chg="del">
          <ac:chgData name="Diego Tagle Zañartu" userId="03ddc244-6b1b-4014-b639-1c96db045154" providerId="ADAL" clId="{A4DC562A-98DF-4012-ABD2-86A6A5DC7B53}" dt="2021-08-11T13:27:41.597" v="536" actId="478"/>
          <ac:picMkLst>
            <pc:docMk/>
            <pc:sldMk cId="2170933188" sldId="2147376426"/>
            <ac:picMk id="6" creationId="{8054E492-AC25-477A-85B1-CCB08F728BE9}"/>
          </ac:picMkLst>
        </pc:picChg>
        <pc:cxnChg chg="add mod">
          <ac:chgData name="Diego Tagle Zañartu" userId="03ddc244-6b1b-4014-b639-1c96db045154" providerId="ADAL" clId="{A4DC562A-98DF-4012-ABD2-86A6A5DC7B53}" dt="2021-08-11T13:35:01.179" v="911" actId="1076"/>
          <ac:cxnSpMkLst>
            <pc:docMk/>
            <pc:sldMk cId="2170933188" sldId="2147376426"/>
            <ac:cxnSpMk id="16" creationId="{98874647-BD65-4B3E-9CAD-8B7AA101C86E}"/>
          </ac:cxnSpMkLst>
        </pc:cxnChg>
      </pc:sldChg>
      <pc:sldChg chg="addSp delSp modSp add mod ord modNotesTx">
        <pc:chgData name="Diego Tagle Zañartu" userId="03ddc244-6b1b-4014-b639-1c96db045154" providerId="ADAL" clId="{A4DC562A-98DF-4012-ABD2-86A6A5DC7B53}" dt="2021-08-11T14:34:53.422" v="2194"/>
        <pc:sldMkLst>
          <pc:docMk/>
          <pc:sldMk cId="2099597236" sldId="2147376427"/>
        </pc:sldMkLst>
        <pc:spChg chg="mod">
          <ac:chgData name="Diego Tagle Zañartu" userId="03ddc244-6b1b-4014-b639-1c96db045154" providerId="ADAL" clId="{A4DC562A-98DF-4012-ABD2-86A6A5DC7B53}" dt="2021-08-11T13:41:17.759" v="1012" actId="20577"/>
          <ac:spMkLst>
            <pc:docMk/>
            <pc:sldMk cId="2099597236" sldId="2147376427"/>
            <ac:spMk id="12" creationId="{4C351A1C-C399-45F7-8DDF-DBD19FBC3A8B}"/>
          </ac:spMkLst>
        </pc:spChg>
        <pc:spChg chg="del">
          <ac:chgData name="Diego Tagle Zañartu" userId="03ddc244-6b1b-4014-b639-1c96db045154" providerId="ADAL" clId="{A4DC562A-98DF-4012-ABD2-86A6A5DC7B53}" dt="2021-08-11T13:37:03.445" v="918" actId="478"/>
          <ac:spMkLst>
            <pc:docMk/>
            <pc:sldMk cId="2099597236" sldId="2147376427"/>
            <ac:spMk id="18" creationId="{526B058E-D939-428F-B9EB-141D66215EBA}"/>
          </ac:spMkLst>
        </pc:spChg>
        <pc:spChg chg="del">
          <ac:chgData name="Diego Tagle Zañartu" userId="03ddc244-6b1b-4014-b639-1c96db045154" providerId="ADAL" clId="{A4DC562A-98DF-4012-ABD2-86A6A5DC7B53}" dt="2021-08-11T13:37:10.554" v="920" actId="478"/>
          <ac:spMkLst>
            <pc:docMk/>
            <pc:sldMk cId="2099597236" sldId="2147376427"/>
            <ac:spMk id="26" creationId="{A1E3A0DD-69BB-423F-AFC9-D7CF4E27CA05}"/>
          </ac:spMkLst>
        </pc:spChg>
        <pc:graphicFrameChg chg="del">
          <ac:chgData name="Diego Tagle Zañartu" userId="03ddc244-6b1b-4014-b639-1c96db045154" providerId="ADAL" clId="{A4DC562A-98DF-4012-ABD2-86A6A5DC7B53}" dt="2021-08-11T13:36:58.843" v="917" actId="478"/>
          <ac:graphicFrameMkLst>
            <pc:docMk/>
            <pc:sldMk cId="2099597236" sldId="2147376427"/>
            <ac:graphicFrameMk id="15" creationId="{807350F0-CCC4-4B39-BC83-7E4DEB640FBE}"/>
          </ac:graphicFrameMkLst>
        </pc:graphicFrameChg>
        <pc:graphicFrameChg chg="del">
          <ac:chgData name="Diego Tagle Zañartu" userId="03ddc244-6b1b-4014-b639-1c96db045154" providerId="ADAL" clId="{A4DC562A-98DF-4012-ABD2-86A6A5DC7B53}" dt="2021-08-11T13:37:07.050" v="919" actId="478"/>
          <ac:graphicFrameMkLst>
            <pc:docMk/>
            <pc:sldMk cId="2099597236" sldId="2147376427"/>
            <ac:graphicFrameMk id="22" creationId="{39D1FBCC-1AED-434B-83D2-260B427A971F}"/>
          </ac:graphicFrameMkLst>
        </pc:graphicFrameChg>
        <pc:picChg chg="del mod">
          <ac:chgData name="Diego Tagle Zañartu" userId="03ddc244-6b1b-4014-b639-1c96db045154" providerId="ADAL" clId="{A4DC562A-98DF-4012-ABD2-86A6A5DC7B53}" dt="2021-08-11T13:38:48.460" v="938" actId="478"/>
          <ac:picMkLst>
            <pc:docMk/>
            <pc:sldMk cId="2099597236" sldId="2147376427"/>
            <ac:picMk id="6" creationId="{8054E492-AC25-477A-85B1-CCB08F728BE9}"/>
          </ac:picMkLst>
        </pc:picChg>
        <pc:picChg chg="add mod">
          <ac:chgData name="Diego Tagle Zañartu" userId="03ddc244-6b1b-4014-b639-1c96db045154" providerId="ADAL" clId="{A4DC562A-98DF-4012-ABD2-86A6A5DC7B53}" dt="2021-08-11T13:38:55.552" v="941" actId="1076"/>
          <ac:picMkLst>
            <pc:docMk/>
            <pc:sldMk cId="2099597236" sldId="2147376427"/>
            <ac:picMk id="13" creationId="{FB68F48E-D41D-432B-8CA4-85E5C31D9AF7}"/>
          </ac:picMkLst>
        </pc:picChg>
        <pc:picChg chg="add mod">
          <ac:chgData name="Diego Tagle Zañartu" userId="03ddc244-6b1b-4014-b639-1c96db045154" providerId="ADAL" clId="{A4DC562A-98DF-4012-ABD2-86A6A5DC7B53}" dt="2021-08-11T13:39:01.088" v="944" actId="1076"/>
          <ac:picMkLst>
            <pc:docMk/>
            <pc:sldMk cId="2099597236" sldId="2147376427"/>
            <ac:picMk id="14" creationId="{5F84DD50-13B2-4CE2-8F74-33D09F82F798}"/>
          </ac:picMkLst>
        </pc:picChg>
        <pc:picChg chg="add mod">
          <ac:chgData name="Diego Tagle Zañartu" userId="03ddc244-6b1b-4014-b639-1c96db045154" providerId="ADAL" clId="{A4DC562A-98DF-4012-ABD2-86A6A5DC7B53}" dt="2021-08-11T13:38:59.500" v="943" actId="1076"/>
          <ac:picMkLst>
            <pc:docMk/>
            <pc:sldMk cId="2099597236" sldId="2147376427"/>
            <ac:picMk id="16" creationId="{394CA891-9D90-4A10-8910-D88A6D8D4FF7}"/>
          </ac:picMkLst>
        </pc:picChg>
      </pc:sldChg>
      <pc:sldChg chg="new del">
        <pc:chgData name="Diego Tagle Zañartu" userId="03ddc244-6b1b-4014-b639-1c96db045154" providerId="ADAL" clId="{A4DC562A-98DF-4012-ABD2-86A6A5DC7B53}" dt="2021-08-11T14:27:02.259" v="2085" actId="47"/>
        <pc:sldMkLst>
          <pc:docMk/>
          <pc:sldMk cId="333192773" sldId="2147376428"/>
        </pc:sldMkLst>
      </pc:sldChg>
      <pc:sldChg chg="delSp modSp add mod">
        <pc:chgData name="Diego Tagle Zañartu" userId="03ddc244-6b1b-4014-b639-1c96db045154" providerId="ADAL" clId="{A4DC562A-98DF-4012-ABD2-86A6A5DC7B53}" dt="2021-08-11T14:33:40.479" v="2190" actId="20577"/>
        <pc:sldMkLst>
          <pc:docMk/>
          <pc:sldMk cId="3482791279" sldId="2147376429"/>
        </pc:sldMkLst>
        <pc:spChg chg="del">
          <ac:chgData name="Diego Tagle Zañartu" userId="03ddc244-6b1b-4014-b639-1c96db045154" providerId="ADAL" clId="{A4DC562A-98DF-4012-ABD2-86A6A5DC7B53}" dt="2021-08-11T14:29:51.878" v="2122" actId="478"/>
          <ac:spMkLst>
            <pc:docMk/>
            <pc:sldMk cId="3482791279" sldId="2147376429"/>
            <ac:spMk id="10" creationId="{45B7A396-5BEF-4317-BD3F-EABE300EE8B3}"/>
          </ac:spMkLst>
        </pc:spChg>
        <pc:spChg chg="mod">
          <ac:chgData name="Diego Tagle Zañartu" userId="03ddc244-6b1b-4014-b639-1c96db045154" providerId="ADAL" clId="{A4DC562A-98DF-4012-ABD2-86A6A5DC7B53}" dt="2021-08-11T14:31:40.657" v="2142" actId="14100"/>
          <ac:spMkLst>
            <pc:docMk/>
            <pc:sldMk cId="3482791279" sldId="2147376429"/>
            <ac:spMk id="11" creationId="{E0FAF62D-4BEA-412E-A4DD-AA10A49913AB}"/>
          </ac:spMkLst>
        </pc:spChg>
        <pc:spChg chg="mod">
          <ac:chgData name="Diego Tagle Zañartu" userId="03ddc244-6b1b-4014-b639-1c96db045154" providerId="ADAL" clId="{A4DC562A-98DF-4012-ABD2-86A6A5DC7B53}" dt="2021-08-11T14:31:25.517" v="2140" actId="20577"/>
          <ac:spMkLst>
            <pc:docMk/>
            <pc:sldMk cId="3482791279" sldId="2147376429"/>
            <ac:spMk id="12" creationId="{4C351A1C-C399-45F7-8DDF-DBD19FBC3A8B}"/>
          </ac:spMkLst>
        </pc:spChg>
        <pc:spChg chg="del">
          <ac:chgData name="Diego Tagle Zañartu" userId="03ddc244-6b1b-4014-b639-1c96db045154" providerId="ADAL" clId="{A4DC562A-98DF-4012-ABD2-86A6A5DC7B53}" dt="2021-08-11T14:29:56.435" v="2123" actId="478"/>
          <ac:spMkLst>
            <pc:docMk/>
            <pc:sldMk cId="3482791279" sldId="2147376429"/>
            <ac:spMk id="19" creationId="{D9C586FD-C3E3-4685-A75D-888371D75C5D}"/>
          </ac:spMkLst>
        </pc:spChg>
        <pc:spChg chg="del">
          <ac:chgData name="Diego Tagle Zañartu" userId="03ddc244-6b1b-4014-b639-1c96db045154" providerId="ADAL" clId="{A4DC562A-98DF-4012-ABD2-86A6A5DC7B53}" dt="2021-08-11T14:29:56.435" v="2123" actId="478"/>
          <ac:spMkLst>
            <pc:docMk/>
            <pc:sldMk cId="3482791279" sldId="2147376429"/>
            <ac:spMk id="20" creationId="{348F7798-0D54-4C9F-8C23-6B22D5094D98}"/>
          </ac:spMkLst>
        </pc:spChg>
        <pc:spChg chg="mod">
          <ac:chgData name="Diego Tagle Zañartu" userId="03ddc244-6b1b-4014-b639-1c96db045154" providerId="ADAL" clId="{A4DC562A-98DF-4012-ABD2-86A6A5DC7B53}" dt="2021-08-11T14:33:40.479" v="2190" actId="20577"/>
          <ac:spMkLst>
            <pc:docMk/>
            <pc:sldMk cId="3482791279" sldId="2147376429"/>
            <ac:spMk id="21" creationId="{07258605-AEF2-4C33-A4E2-09A63CC7576E}"/>
          </ac:spMkLst>
        </pc:spChg>
        <pc:graphicFrameChg chg="del">
          <ac:chgData name="Diego Tagle Zañartu" userId="03ddc244-6b1b-4014-b639-1c96db045154" providerId="ADAL" clId="{A4DC562A-98DF-4012-ABD2-86A6A5DC7B53}" dt="2021-08-11T14:29:51.878" v="2122" actId="478"/>
          <ac:graphicFrameMkLst>
            <pc:docMk/>
            <pc:sldMk cId="3482791279" sldId="2147376429"/>
            <ac:graphicFrameMk id="16" creationId="{0166EC42-07DF-4ED2-801B-6A7EDF268308}"/>
          </ac:graphicFrameMkLst>
        </pc:graphicFrameChg>
        <pc:graphicFrameChg chg="del">
          <ac:chgData name="Diego Tagle Zañartu" userId="03ddc244-6b1b-4014-b639-1c96db045154" providerId="ADAL" clId="{A4DC562A-98DF-4012-ABD2-86A6A5DC7B53}" dt="2021-08-11T14:29:56.435" v="2123" actId="478"/>
          <ac:graphicFrameMkLst>
            <pc:docMk/>
            <pc:sldMk cId="3482791279" sldId="2147376429"/>
            <ac:graphicFrameMk id="18" creationId="{3B96D211-0A40-4277-AF11-3AF16E3FDAA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inenergia-my.sharepoint.com/personal/lsilva_minenergia_cl/Documents/Escritorio/PPT%20Comision%20Gas%20Licuado/1%20Insumos/Importacion%20GL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inenergia-my.sharepoint.com/personal/lsilva_minenergia_cl/Documents/Escritorio/PPT%20Comision%20Gas%20Licuado/1%20Insumos/precios_de_paridad_29-07-2021%20(CNE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inenergia-my.sharepoint.com/personal/lsilva_minenergia_cl/Documents/Escritorio/PPT%20Comision%20Gas%20Licuado/1%20Insumos/precios_gas_licuado_en_el_pais-2021-07-10%20(CNE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 b="1" u="none" noProof="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Usuarios</a:t>
            </a:r>
            <a:r>
              <a:rPr lang="es-CL" sz="1600" b="1" u="none" baseline="0" noProof="0" dirty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s-CL" sz="1600" b="1" u="none" baseline="0" noProof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de gas - año 2020</a:t>
            </a:r>
            <a:r>
              <a:rPr lang="es-CL" sz="1600" b="1" u="none" noProof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</a:rPr>
              <a:t> </a:t>
            </a:r>
            <a:endParaRPr lang="es-CL" sz="1600" b="1" u="none" noProof="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</a:endParaRPr>
          </a:p>
        </c:rich>
      </c:tx>
      <c:layout>
        <c:manualLayout>
          <c:xMode val="edge"/>
          <c:yMode val="edge"/>
          <c:x val="0.27516491122320175"/>
          <c:y val="0.198965844160753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2582875503282495"/>
          <c:y val="0.33088830467096397"/>
          <c:w val="0.83978346456692909"/>
          <c:h val="0.54036759276743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A1F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807-48C5-AD51-4D0EF3F3B0D7}"/>
              </c:ext>
            </c:extLst>
          </c:dPt>
          <c:dPt>
            <c:idx val="1"/>
            <c:invertIfNegative val="0"/>
            <c:bubble3D val="0"/>
            <c:spPr>
              <a:solidFill>
                <a:srgbClr val="25507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07-48C5-AD51-4D0EF3F3B0D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7.008.598 </a:t>
                    </a:r>
                    <a:r>
                      <a:rPr lang="en-US" dirty="0" err="1">
                        <a:solidFill>
                          <a:schemeClr val="bg1"/>
                        </a:solidFill>
                      </a:rPr>
                      <a:t>usuarios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807-48C5-AD51-4D0EF3F3B0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1.435.496 </a:t>
                    </a:r>
                  </a:p>
                  <a:p>
                    <a:r>
                      <a:rPr lang="en-US" dirty="0" err="1"/>
                      <a:t>usuarios</a:t>
                    </a:r>
                    <a:r>
                      <a:rPr lang="en-US" dirty="0"/>
                      <a:t>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807-48C5-AD51-4D0EF3F3B0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GLP envasado</c:v>
                </c:pt>
                <c:pt idx="1">
                  <c:v>Redes y otros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4-42D9-B95F-1A132263ED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33905855"/>
        <c:axId val="1233907519"/>
      </c:barChart>
      <c:catAx>
        <c:axId val="1233905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CL"/>
          </a:p>
        </c:txPr>
        <c:crossAx val="1233907519"/>
        <c:crosses val="autoZero"/>
        <c:auto val="1"/>
        <c:lblAlgn val="ctr"/>
        <c:lblOffset val="100"/>
        <c:noMultiLvlLbl val="0"/>
      </c:catAx>
      <c:valAx>
        <c:axId val="1233907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CL"/>
          </a:p>
        </c:txPr>
        <c:crossAx val="1233905855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54B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D7-4C4C-9028-99B11CA7A0AA}"/>
              </c:ext>
            </c:extLst>
          </c:dPt>
          <c:dPt>
            <c:idx val="1"/>
            <c:bubble3D val="0"/>
            <c:spPr>
              <a:solidFill>
                <a:srgbClr val="75C6B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D7-4C4C-9028-99B11CA7A0AA}"/>
              </c:ext>
            </c:extLst>
          </c:dPt>
          <c:dPt>
            <c:idx val="2"/>
            <c:bubble3D val="0"/>
            <c:spPr>
              <a:solidFill>
                <a:srgbClr val="C9A1A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D7-4C4C-9028-99B11CA7A0AA}"/>
              </c:ext>
            </c:extLst>
          </c:dPt>
          <c:dLbls>
            <c:dLbl>
              <c:idx val="0"/>
              <c:layout>
                <c:manualLayout>
                  <c:x val="-0.10409874639222173"/>
                  <c:y val="-0.1174400797579543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D7-4C4C-9028-99B11CA7A0AA}"/>
                </c:ext>
              </c:extLst>
            </c:dLbl>
            <c:dLbl>
              <c:idx val="1"/>
              <c:layout>
                <c:manualLayout>
                  <c:x val="9.3312846879656061E-2"/>
                  <c:y val="3.97925756154433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D7-4C4C-9028-99B11CA7A0AA}"/>
                </c:ext>
              </c:extLst>
            </c:dLbl>
            <c:dLbl>
              <c:idx val="2"/>
              <c:layout>
                <c:manualLayout>
                  <c:x val="5.7273619994288462E-2"/>
                  <c:y val="0.131959873295030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D7-4C4C-9028-99B11CA7A0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Hoja1!$A$3:$A$5</c:f>
              <c:strCache>
                <c:ptCount val="3"/>
                <c:pt idx="0">
                  <c:v>Importación marítima</c:v>
                </c:pt>
                <c:pt idx="1">
                  <c:v>Importación terrestre</c:v>
                </c:pt>
                <c:pt idx="2">
                  <c:v>Producción nacional*</c:v>
                </c:pt>
              </c:strCache>
            </c:strRef>
          </c:cat>
          <c:val>
            <c:numRef>
              <c:f>Hoja1!$C$3:$C$5</c:f>
              <c:numCache>
                <c:formatCode>0%</c:formatCode>
                <c:ptCount val="3"/>
                <c:pt idx="0">
                  <c:v>0.7142857142857143</c:v>
                </c:pt>
                <c:pt idx="1">
                  <c:v>0.14285714285714285</c:v>
                </c:pt>
                <c:pt idx="2">
                  <c:v>0.14285714285714285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D7-4C4C-9028-99B11CA7A0A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""</c:v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multiLvlStrRef>
              <c:f>'Gas Licuado'!$J$1422:$K$1464</c:f>
              <c:multiLvlStrCache>
                <c:ptCount val="43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</c:lvl>
              </c:multiLvlStrCache>
            </c:multiLvlStrRef>
          </c:cat>
          <c:val>
            <c:numRef>
              <c:f>'Gas Licuado'!$L$1422:$L$1464</c:f>
              <c:numCache>
                <c:formatCode>0</c:formatCode>
                <c:ptCount val="43"/>
                <c:pt idx="0">
                  <c:v>212950.72499999998</c:v>
                </c:pt>
                <c:pt idx="1">
                  <c:v>194745.12499999997</c:v>
                </c:pt>
                <c:pt idx="2">
                  <c:v>188909.46000000002</c:v>
                </c:pt>
                <c:pt idx="3">
                  <c:v>185034.22500000001</c:v>
                </c:pt>
                <c:pt idx="4">
                  <c:v>206191.53999999998</c:v>
                </c:pt>
                <c:pt idx="5">
                  <c:v>212621.59999999998</c:v>
                </c:pt>
                <c:pt idx="6">
                  <c:v>221623.92499999999</c:v>
                </c:pt>
                <c:pt idx="7">
                  <c:v>229336.02000000002</c:v>
                </c:pt>
                <c:pt idx="8">
                  <c:v>254745.97499999998</c:v>
                </c:pt>
                <c:pt idx="9">
                  <c:v>251552</c:v>
                </c:pt>
                <c:pt idx="10">
                  <c:v>215797.18</c:v>
                </c:pt>
                <c:pt idx="11">
                  <c:v>191062.75</c:v>
                </c:pt>
                <c:pt idx="12">
                  <c:v>184080.58</c:v>
                </c:pt>
                <c:pt idx="13">
                  <c:v>180464.15</c:v>
                </c:pt>
                <c:pt idx="14">
                  <c:v>186439.84999999998</c:v>
                </c:pt>
                <c:pt idx="15">
                  <c:v>183314.07500000001</c:v>
                </c:pt>
                <c:pt idx="16">
                  <c:v>182737.34</c:v>
                </c:pt>
                <c:pt idx="17">
                  <c:v>161064.70000000001</c:v>
                </c:pt>
                <c:pt idx="18">
                  <c:v>153599.9</c:v>
                </c:pt>
                <c:pt idx="19">
                  <c:v>151172.85999999999</c:v>
                </c:pt>
                <c:pt idx="20">
                  <c:v>156098.57500000001</c:v>
                </c:pt>
                <c:pt idx="21">
                  <c:v>167343.97999999998</c:v>
                </c:pt>
                <c:pt idx="22">
                  <c:v>185143.17750000002</c:v>
                </c:pt>
                <c:pt idx="23">
                  <c:v>205804.6575</c:v>
                </c:pt>
                <c:pt idx="24">
                  <c:v>220862.408</c:v>
                </c:pt>
                <c:pt idx="25">
                  <c:v>178338.76</c:v>
                </c:pt>
                <c:pt idx="26">
                  <c:v>168911.80500000002</c:v>
                </c:pt>
                <c:pt idx="27">
                  <c:v>152790.932</c:v>
                </c:pt>
                <c:pt idx="28">
                  <c:v>163810.1525</c:v>
                </c:pt>
                <c:pt idx="29">
                  <c:v>178054.08749999999</c:v>
                </c:pt>
                <c:pt idx="30">
                  <c:v>180097.88400000002</c:v>
                </c:pt>
                <c:pt idx="31">
                  <c:v>181829.40000000002</c:v>
                </c:pt>
                <c:pt idx="32">
                  <c:v>179160.84999999998</c:v>
                </c:pt>
                <c:pt idx="33">
                  <c:v>185508.91999999998</c:v>
                </c:pt>
                <c:pt idx="34">
                  <c:v>188693.1</c:v>
                </c:pt>
                <c:pt idx="35">
                  <c:v>195681.68</c:v>
                </c:pt>
                <c:pt idx="36">
                  <c:v>229916.47500000001</c:v>
                </c:pt>
                <c:pt idx="37">
                  <c:v>245898.92499999999</c:v>
                </c:pt>
                <c:pt idx="38">
                  <c:v>255941.82500000001</c:v>
                </c:pt>
                <c:pt idx="39">
                  <c:v>239733.44</c:v>
                </c:pt>
                <c:pt idx="40">
                  <c:v>226469.42499999999</c:v>
                </c:pt>
                <c:pt idx="41">
                  <c:v>248979.375</c:v>
                </c:pt>
                <c:pt idx="42">
                  <c:v>287143.38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33-410A-AE2B-518C14A70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4597743"/>
        <c:axId val="1304595247"/>
      </c:lineChart>
      <c:catAx>
        <c:axId val="130459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CL"/>
          </a:p>
        </c:txPr>
        <c:crossAx val="1304595247"/>
        <c:crosses val="autoZero"/>
        <c:auto val="1"/>
        <c:lblAlgn val="ctr"/>
        <c:lblOffset val="100"/>
        <c:noMultiLvlLbl val="0"/>
      </c:catAx>
      <c:valAx>
        <c:axId val="1304595247"/>
        <c:scaling>
          <c:orientation val="minMax"/>
          <c:max val="300000"/>
          <c:min val="1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s-CL">
                    <a:latin typeface="Corbel" panose="020B0503020204020204" pitchFamily="34" charset="0"/>
                  </a:rPr>
                  <a:t>USD/m3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s-CL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CL"/>
          </a:p>
        </c:txPr>
        <c:crossAx val="1304597743"/>
        <c:crosses val="autoZero"/>
        <c:crossBetween val="between"/>
        <c:majorUnit val="5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9A1F29"/>
              </a:solidFill>
              <a:round/>
            </a:ln>
            <a:effectLst/>
          </c:spPr>
          <c:marker>
            <c:symbol val="none"/>
          </c:marker>
          <c:cat>
            <c:multiLvlStrRef>
              <c:f>'gas licuado 15 kg'!$AL$228:$AM$270</c:f>
              <c:multiLvlStrCache>
                <c:ptCount val="43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5</c:v>
                  </c:pt>
                  <c:pt idx="17">
                    <c:v>6</c:v>
                  </c:pt>
                  <c:pt idx="18">
                    <c:v>7</c:v>
                  </c:pt>
                  <c:pt idx="19">
                    <c:v>8</c:v>
                  </c:pt>
                  <c:pt idx="20">
                    <c:v>9</c:v>
                  </c:pt>
                  <c:pt idx="21">
                    <c:v>10</c:v>
                  </c:pt>
                  <c:pt idx="22">
                    <c:v>11</c:v>
                  </c:pt>
                  <c:pt idx="23">
                    <c:v>12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5</c:v>
                  </c:pt>
                  <c:pt idx="29">
                    <c:v>6</c:v>
                  </c:pt>
                  <c:pt idx="30">
                    <c:v>7</c:v>
                  </c:pt>
                  <c:pt idx="31">
                    <c:v>8</c:v>
                  </c:pt>
                  <c:pt idx="32">
                    <c:v>9</c:v>
                  </c:pt>
                  <c:pt idx="33">
                    <c:v>10</c:v>
                  </c:pt>
                  <c:pt idx="34">
                    <c:v>11</c:v>
                  </c:pt>
                  <c:pt idx="35">
                    <c:v>12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5</c:v>
                  </c:pt>
                  <c:pt idx="41">
                    <c:v>6</c:v>
                  </c:pt>
                  <c:pt idx="42">
                    <c:v>7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</c:lvl>
              </c:multiLvlStrCache>
            </c:multiLvlStrRef>
          </c:cat>
          <c:val>
            <c:numRef>
              <c:f>'gas licuado 15 kg'!$AJ$228:$AJ$270</c:f>
              <c:numCache>
                <c:formatCode>#,##0</c:formatCode>
                <c:ptCount val="43"/>
                <c:pt idx="0">
                  <c:v>17786.837450980394</c:v>
                </c:pt>
                <c:pt idx="1">
                  <c:v>17283.389084967326</c:v>
                </c:pt>
                <c:pt idx="2">
                  <c:v>17786.837450980394</c:v>
                </c:pt>
                <c:pt idx="3">
                  <c:v>17853.46098039217</c:v>
                </c:pt>
                <c:pt idx="4">
                  <c:v>17970.581830065363</c:v>
                </c:pt>
                <c:pt idx="5">
                  <c:v>18213.144713804708</c:v>
                </c:pt>
                <c:pt idx="6">
                  <c:v>18545.85966329966</c:v>
                </c:pt>
                <c:pt idx="7">
                  <c:v>19108.627340067338</c:v>
                </c:pt>
                <c:pt idx="8">
                  <c:v>19171.627340067334</c:v>
                </c:pt>
                <c:pt idx="9">
                  <c:v>20085.650909090902</c:v>
                </c:pt>
                <c:pt idx="10">
                  <c:v>19503.506127946126</c:v>
                </c:pt>
                <c:pt idx="11">
                  <c:v>18493.351245791251</c:v>
                </c:pt>
                <c:pt idx="12">
                  <c:v>18358.1828956229</c:v>
                </c:pt>
                <c:pt idx="13">
                  <c:v>18095.81925925926</c:v>
                </c:pt>
                <c:pt idx="14">
                  <c:v>18123.24686868686</c:v>
                </c:pt>
                <c:pt idx="15">
                  <c:v>18178.117845117838</c:v>
                </c:pt>
                <c:pt idx="16">
                  <c:v>18008.356902356903</c:v>
                </c:pt>
                <c:pt idx="17">
                  <c:v>17780.929292929293</c:v>
                </c:pt>
                <c:pt idx="18">
                  <c:v>16795.370370370365</c:v>
                </c:pt>
                <c:pt idx="19">
                  <c:v>16974.646464646452</c:v>
                </c:pt>
                <c:pt idx="20">
                  <c:v>16732.872053872044</c:v>
                </c:pt>
                <c:pt idx="21">
                  <c:v>17472.067340067337</c:v>
                </c:pt>
                <c:pt idx="22">
                  <c:v>17932.424242424247</c:v>
                </c:pt>
                <c:pt idx="23">
                  <c:v>18696.06734006734</c:v>
                </c:pt>
                <c:pt idx="24">
                  <c:v>18675.104377104373</c:v>
                </c:pt>
                <c:pt idx="25">
                  <c:v>18710.430976430976</c:v>
                </c:pt>
                <c:pt idx="26">
                  <c:v>18800.803030303035</c:v>
                </c:pt>
                <c:pt idx="27">
                  <c:v>18304.984848484848</c:v>
                </c:pt>
                <c:pt idx="28">
                  <c:v>18596.318181818173</c:v>
                </c:pt>
                <c:pt idx="29">
                  <c:v>18519.429292929293</c:v>
                </c:pt>
                <c:pt idx="30">
                  <c:v>18927.984848484852</c:v>
                </c:pt>
                <c:pt idx="31">
                  <c:v>18695.774410774411</c:v>
                </c:pt>
                <c:pt idx="32">
                  <c:v>19012.343434343427</c:v>
                </c:pt>
                <c:pt idx="33">
                  <c:v>18964.385521885521</c:v>
                </c:pt>
                <c:pt idx="34">
                  <c:v>19219.749158249157</c:v>
                </c:pt>
                <c:pt idx="35">
                  <c:v>19468.917508417515</c:v>
                </c:pt>
                <c:pt idx="36">
                  <c:v>19993.402356902352</c:v>
                </c:pt>
                <c:pt idx="37">
                  <c:v>21629.333333333332</c:v>
                </c:pt>
                <c:pt idx="38">
                  <c:v>21719.066666666666</c:v>
                </c:pt>
                <c:pt idx="39">
                  <c:v>21596.035353535357</c:v>
                </c:pt>
                <c:pt idx="40">
                  <c:v>20234.420875420863</c:v>
                </c:pt>
                <c:pt idx="41">
                  <c:v>20826.599999999999</c:v>
                </c:pt>
                <c:pt idx="42">
                  <c:v>21918.86026936027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C3-4D70-8974-EBDF1761A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7829871"/>
        <c:axId val="1107832783"/>
      </c:lineChart>
      <c:catAx>
        <c:axId val="110782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CL"/>
          </a:p>
        </c:txPr>
        <c:crossAx val="1107832783"/>
        <c:crosses val="autoZero"/>
        <c:auto val="1"/>
        <c:lblAlgn val="ctr"/>
        <c:lblOffset val="100"/>
        <c:noMultiLvlLbl val="0"/>
      </c:catAx>
      <c:valAx>
        <c:axId val="1107832783"/>
        <c:scaling>
          <c:orientation val="minMax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r>
                  <a:rPr lang="es-CL">
                    <a:latin typeface="Corbel" panose="020B0503020204020204" pitchFamily="34" charset="0"/>
                  </a:rPr>
                  <a:t>Pesos/cilindro (15 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rbel" panose="020B0503020204020204" pitchFamily="34" charset="0"/>
                  <a:ea typeface="+mn-ea"/>
                  <a:cs typeface="+mn-cs"/>
                </a:defRPr>
              </a:pPr>
              <a:endParaRPr lang="es-CL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s-CL"/>
          </a:p>
        </c:txPr>
        <c:crossAx val="1107829871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3409"/>
          </a:xfrm>
          <a:prstGeom prst="rect">
            <a:avLst/>
          </a:prstGeom>
        </p:spPr>
        <p:txBody>
          <a:bodyPr vert="horz" lIns="93172" tIns="46585" rIns="93172" bIns="46585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6770" y="0"/>
            <a:ext cx="3011700" cy="463409"/>
          </a:xfrm>
          <a:prstGeom prst="rect">
            <a:avLst/>
          </a:prstGeom>
        </p:spPr>
        <p:txBody>
          <a:bodyPr vert="horz" lIns="93172" tIns="46585" rIns="93172" bIns="46585" rtlCol="0"/>
          <a:lstStyle>
            <a:lvl1pPr algn="r">
              <a:defRPr sz="1200"/>
            </a:lvl1pPr>
          </a:lstStyle>
          <a:p>
            <a:fld id="{7302D88B-2A68-3F4D-AF5A-43BC75D7C175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5" rIns="93172" bIns="46585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008" y="4444863"/>
            <a:ext cx="5560060" cy="3636705"/>
          </a:xfrm>
          <a:prstGeom prst="rect">
            <a:avLst/>
          </a:prstGeom>
        </p:spPr>
        <p:txBody>
          <a:bodyPr vert="horz" lIns="93172" tIns="46585" rIns="93172" bIns="46585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11700" cy="463408"/>
          </a:xfrm>
          <a:prstGeom prst="rect">
            <a:avLst/>
          </a:prstGeom>
        </p:spPr>
        <p:txBody>
          <a:bodyPr vert="horz" lIns="93172" tIns="46585" rIns="93172" bIns="46585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6770" y="8772671"/>
            <a:ext cx="3011700" cy="463408"/>
          </a:xfrm>
          <a:prstGeom prst="rect">
            <a:avLst/>
          </a:prstGeom>
        </p:spPr>
        <p:txBody>
          <a:bodyPr vert="horz" lIns="93172" tIns="46585" rIns="93172" bIns="46585" rtlCol="0" anchor="b"/>
          <a:lstStyle>
            <a:lvl1pPr algn="r">
              <a:defRPr sz="1200"/>
            </a:lvl1pPr>
          </a:lstStyle>
          <a:p>
            <a:fld id="{4690FBFE-6109-EE40-8FFA-5CE32CC7928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55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0FBFE-6109-EE40-8FFA-5CE32CC79282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4262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0FBFE-6109-EE40-8FFA-5CE32CC79282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567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200" dirty="0">
                <a:latin typeface="Corbel" panose="020B0503020204020204" pitchFamily="34" charset="0"/>
              </a:rPr>
              <a:t>E</a:t>
            </a:r>
            <a:r>
              <a:rPr lang="es-ES" sz="1200" dirty="0">
                <a:solidFill>
                  <a:schemeClr val="tx1"/>
                </a:solidFill>
                <a:latin typeface="Corbel" panose="020B0503020204020204" pitchFamily="34" charset="0"/>
              </a:rPr>
              <a:t>l mercado de los combustibles en Chile es un </a:t>
            </a:r>
            <a:r>
              <a:rPr lang="es-ES" sz="1200" b="1" dirty="0">
                <a:solidFill>
                  <a:schemeClr val="tx1"/>
                </a:solidFill>
                <a:latin typeface="Corbel" panose="020B0503020204020204" pitchFamily="34" charset="0"/>
              </a:rPr>
              <a:t>mercado esencialmente libre en términos económicos</a:t>
            </a:r>
            <a:r>
              <a:rPr lang="es-ES" sz="1200" dirty="0">
                <a:solidFill>
                  <a:schemeClr val="tx1"/>
                </a:solidFill>
                <a:latin typeface="Corbel" panose="020B0503020204020204" pitchFamily="34" charset="0"/>
              </a:rPr>
              <a:t>: los precios no los fija la autoridad. </a:t>
            </a:r>
            <a:r>
              <a:rPr lang="es-MX" sz="1200" dirty="0">
                <a:solidFill>
                  <a:schemeClr val="tx1"/>
                </a:solidFill>
                <a:latin typeface="Corbel" panose="020B0503020204020204" pitchFamily="34" charset="0"/>
              </a:rPr>
              <a:t>El mercado de GLP es libre a lo largo de toda su cadena de </a:t>
            </a:r>
            <a:r>
              <a:rPr lang="es-MX" sz="1200">
                <a:solidFill>
                  <a:schemeClr val="tx1"/>
                </a:solidFill>
                <a:latin typeface="Corbel" panose="020B0503020204020204" pitchFamily="34" charset="0"/>
              </a:rPr>
              <a:t>suministro.</a:t>
            </a:r>
            <a:endParaRPr lang="es-ES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200" dirty="0">
                <a:latin typeface="Corbel" panose="020B0503020204020204" pitchFamily="34" charset="0"/>
              </a:rPr>
              <a:t>El gas de red y el gas licuado a granel están regulados por la Ley de Servicios de Gas (DFL 323). Los cilindros de GLP están expresamente excluidos  de dicha regulación (DFL 1).</a:t>
            </a:r>
            <a:endParaRPr lang="es-ES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es-MX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Corbel" panose="020B0503020204020204" pitchFamily="34" charset="0"/>
              </a:rPr>
              <a:t>En el caso del gas, </a:t>
            </a:r>
            <a:r>
              <a:rPr lang="es-ES" sz="1200" b="1" dirty="0">
                <a:solidFill>
                  <a:schemeClr val="tx1"/>
                </a:solidFill>
                <a:latin typeface="Corbel" panose="020B0503020204020204" pitchFamily="34" charset="0"/>
              </a:rPr>
              <a:t>solo está sujetos a regulación de precios el gas de red (monopolio natural), </a:t>
            </a:r>
            <a:r>
              <a:rPr lang="es-ES" sz="1200" dirty="0">
                <a:solidFill>
                  <a:schemeClr val="tx1"/>
                </a:solidFill>
                <a:latin typeface="Corbel" panose="020B0503020204020204" pitchFamily="34" charset="0"/>
              </a:rPr>
              <a:t>para el cual hay fijación de precios cuando la rentabilidad de las empresas de concesión supera el 3% anual (art. 30 bis LSG). En Magallanes hay un régimen permanente de tarificación.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1678-450D-4DB0-9043-AE9C7C92665E}" type="slidenum">
              <a:rPr lang="es-CL" smtClean="0"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02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1678-450D-4DB0-9043-AE9C7C92665E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79257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1678-450D-4DB0-9043-AE9C7C92665E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1539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1678-450D-4DB0-9043-AE9C7C92665E}" type="slidenum">
              <a:rPr lang="es-CL" smtClean="0"/>
              <a:t>5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772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Corbel" panose="020B0503020204020204" pitchFamily="34" charset="0"/>
              </a:rPr>
              <a:t>La CNE monitorea constantemente el precio de los cilindros de GLP e informa a la FNE ante cualquier irregularidad.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Corbel" panose="020B0503020204020204" pitchFamily="34" charset="0"/>
              </a:rPr>
              <a:t>Se observa en los últimos años una correlación muy estrecha entre el precio de los cilindros de GLP y el precio internacional del GLP. </a:t>
            </a:r>
          </a:p>
          <a:p>
            <a:endParaRPr lang="es-ES" sz="12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200" dirty="0">
                <a:latin typeface="Corbel" panose="020B0503020204020204" pitchFamily="34" charset="0"/>
              </a:rPr>
              <a:t>Solamente el GLP vehicular está afecto al impuesto específico a los combustibles. El GLP envasado solo paga IVA. Por tanto, tampoco aplica el MEPCO.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2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latin typeface="Corbel" panose="020B0503020204020204" pitchFamily="34" charset="0"/>
              </a:rPr>
              <a:t>El gobierno solamente tiene potestad reglamentaria en materia de normas de seguridad, calidad y comercialización (DS 132, Minería 1979). La fiscalización de dichas normas está a cargo de la SEC (art. 6 DFL 1 de Minería de 1978).</a:t>
            </a:r>
            <a:endParaRPr lang="es-MX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12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latin typeface="Corbel" panose="020B0503020204020204" pitchFamily="34" charset="0"/>
              </a:rPr>
              <a:t>En el DS 132 hay normas que favorecen la competencia (cautividad), como la intercambiabilidad de cilindros, y que eventualmente pueden perfeccionarse para facilitar la entrada de nuevos competidores.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1678-450D-4DB0-9043-AE9C7C92665E}" type="slidenum">
              <a:rPr lang="es-CL" smtClean="0"/>
              <a:t>6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40978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Corbel" panose="020B0503020204020204" pitchFamily="34" charset="0"/>
              </a:rPr>
              <a:t>Es el legislador quien determina qué actividades económicas se regulan y en qué medida (art. 19 N°21 de la Constitución), según el nivel de fallas de mercado que existan en cada </a:t>
            </a:r>
            <a:r>
              <a:rPr lang="es-ES" sz="1200">
                <a:solidFill>
                  <a:schemeClr val="tx1"/>
                </a:solidFill>
                <a:latin typeface="Corbel" panose="020B0503020204020204" pitchFamily="34" charset="0"/>
              </a:rPr>
              <a:t>actividad.</a:t>
            </a:r>
            <a:endParaRPr lang="es-MX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  <a:latin typeface="Corbel" panose="020B0503020204020204" pitchFamily="34" charset="0"/>
              </a:rPr>
              <a:t>La regulación de precios es una medida que en la actualidad se utiliza solamente para monopolios naturales, </a:t>
            </a:r>
            <a:r>
              <a:rPr lang="es-ES" sz="1200" dirty="0">
                <a:solidFill>
                  <a:schemeClr val="tx1"/>
                </a:solidFill>
                <a:latin typeface="Corbel" panose="020B0503020204020204" pitchFamily="34" charset="0"/>
              </a:rPr>
              <a:t>es decir, mercados en que hay un solo oferente y no hay sustitutos, como sucede en el caso de la electricidad, el agua o el gas de 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200" dirty="0">
                <a:latin typeface="Corbel" panose="020B0503020204020204" pitchFamily="34" charset="0"/>
              </a:rPr>
              <a:t>La fijación de precios en mercados libres y globalizados conlleva el riesgo de producir escasez del bien o servicio que se intenta rebajar su precio.</a:t>
            </a:r>
            <a:endParaRPr lang="es-MX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es-MX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Corbel" panose="020B0503020204020204" pitchFamily="34" charset="0"/>
              </a:rPr>
              <a:t>En los mercados libres el requisito fundamental para su correcto funcionamiento es la libre competencia. Los organismos que la ley mandata a dar resguardo a la libre competencia son la FNE y el TDLC (art. 2 DL 211).</a:t>
            </a:r>
          </a:p>
          <a:p>
            <a:endParaRPr lang="es-ES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200" dirty="0">
                <a:latin typeface="Corbel" panose="020B0503020204020204" pitchFamily="34" charset="0"/>
              </a:rPr>
              <a:t>Existen diversos actos que atentan contra la libre competencia y que están tipificadas en el Decreto Ley 211 (fijación de precios, asignación de cuotas, prácticas predatorias, etc.).</a:t>
            </a:r>
            <a:endParaRPr lang="es-MX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1678-450D-4DB0-9043-AE9C7C92665E}" type="slidenum">
              <a:rPr lang="es-CL" smtClean="0"/>
              <a:t>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683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>
                <a:latin typeface="Corbel" panose="020B0503020204020204" pitchFamily="34" charset="0"/>
              </a:rPr>
              <a:t>La </a:t>
            </a:r>
            <a:r>
              <a:rPr lang="es-ES" sz="1200" dirty="0">
                <a:latin typeface="Corbel" panose="020B0503020204020204" pitchFamily="34" charset="0"/>
              </a:rPr>
              <a:t>CNE monitorea constantemente el precio de los cilindros de GLP e informa a la FNE ante cualquier </a:t>
            </a:r>
            <a:r>
              <a:rPr lang="es-ES" sz="1200">
                <a:latin typeface="Corbel" panose="020B0503020204020204" pitchFamily="34" charset="0"/>
              </a:rPr>
              <a:t>irregularidad.</a:t>
            </a:r>
            <a:endParaRPr lang="es-ES" sz="1200" dirty="0"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>
                <a:latin typeface="Corbel" panose="020B0503020204020204" pitchFamily="34" charset="0"/>
              </a:rPr>
              <a:t>Se observa en los últimos años una correlación muy estrecha entre el precio de los cilindros de GLP y el precio internacional del GLP. </a:t>
            </a:r>
          </a:p>
          <a:p>
            <a:endParaRPr lang="es-ES" sz="12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200" dirty="0">
                <a:latin typeface="Corbel" panose="020B0503020204020204" pitchFamily="34" charset="0"/>
              </a:rPr>
              <a:t>Solamente el GLP vehicular está afecto al impuesto específico a los combustibles. El GLP envasado solo paga IVA. Por tanto, tampoco aplica el MEPCO.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12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latin typeface="Corbel" panose="020B0503020204020204" pitchFamily="34" charset="0"/>
              </a:rPr>
              <a:t>El gobierno solamente tiene potestad reglamentaria en materia de normas de seguridad, calidad y comercialización (DS 132, Minería 1979). La fiscalización de dichas normas está a cargo de la SEC (art. 6 DFL 1 de Minería de 1978).</a:t>
            </a:r>
            <a:endParaRPr lang="es-MX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12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200" dirty="0">
                <a:latin typeface="Corbel" panose="020B0503020204020204" pitchFamily="34" charset="0"/>
              </a:rPr>
              <a:t>En el DS 132 hay normas que favorecen la competencia (cautividad), como la intercambiabilidad de cilindros, y que eventualmente pueden perfeccionarse para facilitar la entrada de nuevos competidores.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1678-450D-4DB0-9043-AE9C7C92665E}" type="slidenum">
              <a:rPr lang="es-CL" smtClean="0"/>
              <a:t>8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1113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DD1678-450D-4DB0-9043-AE9C7C92665E}" type="slidenum">
              <a:rPr lang="es-CL" smtClean="0"/>
              <a:t>9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278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878A5-150C-4E47-8C6B-F2DEF74B0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00DED-0420-6E45-94C5-80CE028B2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1CB0C-6671-4447-A92C-7CF6AC444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6D7D-F705-3244-97B2-9B9C807D61EC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835D73-6DA5-B447-9116-296C5341C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85D105-CCC5-DE42-AB30-C10C75D9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C52-589D-0245-8562-90BBE414D5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616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F4869-A99D-6541-8970-9E6D152C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6D0B6A-41BF-A146-84F3-4CA4F8498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F1D370-8CCF-1449-92BE-807E92F3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6D7D-F705-3244-97B2-9B9C807D61EC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65B885-BB43-2B48-B90A-BF6CCA1D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D9D4AB-B352-3D44-8AB4-44C831FF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C52-589D-0245-8562-90BBE414D5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501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16C176-BC47-5443-9BAB-DBEBF91CC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DD5440-3753-D64F-AE2E-A6ED28D97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DC0BB0-FE65-2840-B338-7573FFEE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6D7D-F705-3244-97B2-9B9C807D61EC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27DA9F-9524-0D4D-84B3-D9E3B463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A5B14A-87C4-F646-9BF4-29B17F35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C52-589D-0245-8562-90BBE414D5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895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95C2E-E4B6-4A4A-9BAF-E7362B37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739E88-40D0-6047-B0DD-72145D256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4EBB49-DB2E-0C44-B475-7197E9E2F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6D7D-F705-3244-97B2-9B9C807D61EC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60AC24-1F99-404B-9648-99A763DA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B4AB75-1DCE-4349-8EDF-389C34EEB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C52-589D-0245-8562-90BBE414D5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3106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F7CC5B-E645-6B4A-8680-AF455512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47EFD3-FBAF-2E48-8133-5E59E22C3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FDFC61-1DC6-6E45-BDC2-FA1A994A0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6D7D-F705-3244-97B2-9B9C807D61EC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376239-C306-A542-B01D-F65FEB3E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CD3F7A-A144-1F4D-971E-1F3D94F81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C52-589D-0245-8562-90BBE414D5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221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F20C3-532E-1947-8EF1-A0EDEC3D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CDEABC-CCD8-5F4D-82BB-BD8D63139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F25103-879D-BC43-B862-8CA9BE68F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637270-C34F-174C-976E-FD960091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6D7D-F705-3244-97B2-9B9C807D61EC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F06E88-326D-164E-BF11-419669D9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97DC0E-4C3A-6E42-B2A4-C64AAFC3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C52-589D-0245-8562-90BBE414D5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04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0919C-3734-F349-993B-9E8DB72E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217C19-6600-224C-95CB-17C5C70ED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9DC69D-15B6-2D4B-8CEA-27540B02C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316F30-CD80-7744-B0E7-3820FD201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0712FD-9569-2247-9C97-BDFD11087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BF6375A-ECC9-5147-A411-24EDBFB2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6D7D-F705-3244-97B2-9B9C807D61EC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BEF67AC-59E7-2E4D-A7A3-3BF8161F8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C7172D-9955-D54B-A328-27A6F962A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C52-589D-0245-8562-90BBE414D5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6958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0B87A-101A-CD43-9BD0-5DF1E7DD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EC6F33-1941-2648-B5C1-CFFB4D1E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6D7D-F705-3244-97B2-9B9C807D61EC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98239D-BAA6-9E45-A5E6-6F851566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CC9D49-7747-0440-8E4C-5D5A9E3E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C52-589D-0245-8562-90BBE414D5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712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0D75EE6-8AE6-AA44-BF80-0E2C246D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6D7D-F705-3244-97B2-9B9C807D61EC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4D91B90-DB93-9D45-A82B-33DF9CE01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4FAEEC-B79C-DA44-8319-894127B4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C52-589D-0245-8562-90BBE414D5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3247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D594F-40C0-E84D-BBBA-CF1095FD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101AC5-57AD-5D40-840F-72CC956D4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1EA2A-E0E2-6E4C-AD8A-2E15B37F0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F2C09E-EB8F-8F4B-8A4D-E8A6D0377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6D7D-F705-3244-97B2-9B9C807D61EC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430B49-9A7B-8345-B39A-01B7A838E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107074-952A-ED4D-BC6B-52B6C317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C52-589D-0245-8562-90BBE414D5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388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D9C2A-F529-7C40-860B-539097DD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F04DA46-8497-A748-8EB4-074ED373D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C9C1D4-8613-554C-AE71-6B19FA150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8AA9D8-6DE0-7F41-8987-24BCFFA0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6D7D-F705-3244-97B2-9B9C807D61EC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230A7E-011D-2246-8F13-163747A05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B5B42A-CEC7-4C4D-ADE0-2B8DFD6F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33C52-589D-0245-8562-90BBE414D5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25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E81551E-67F8-D842-99E0-EBADB01CB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4AA81B-F1D6-1A4F-93CD-1AD667B71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50B2CE-7312-4440-91E9-A711FCD74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46D7D-F705-3244-97B2-9B9C807D61EC}" type="datetimeFigureOut">
              <a:rPr lang="es-CL" smtClean="0"/>
              <a:t>11-08-2021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D1198D-C2AF-D14F-AD41-BB8B9C64D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7EA565-8EB9-A540-B043-14118915B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3C52-589D-0245-8562-90BBE414D5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400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A2E84C8-D3A0-4E41-9E6A-D5650E8B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4F8B3A46-7D42-6041-9AAB-2AE1A62E212C}"/>
              </a:ext>
            </a:extLst>
          </p:cNvPr>
          <p:cNvGrpSpPr/>
          <p:nvPr/>
        </p:nvGrpSpPr>
        <p:grpSpPr>
          <a:xfrm>
            <a:off x="358068" y="383849"/>
            <a:ext cx="3677788" cy="6090302"/>
            <a:chOff x="358068" y="383849"/>
            <a:chExt cx="3677788" cy="609030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D1F2DB2E-AFA9-894F-BBB3-388C02DD607C}"/>
                </a:ext>
              </a:extLst>
            </p:cNvPr>
            <p:cNvSpPr/>
            <p:nvPr/>
          </p:nvSpPr>
          <p:spPr>
            <a:xfrm>
              <a:off x="358068" y="383849"/>
              <a:ext cx="3677788" cy="6090302"/>
            </a:xfrm>
            <a:prstGeom prst="rect">
              <a:avLst/>
            </a:prstGeom>
            <a:solidFill>
              <a:srgbClr val="354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354B6D"/>
                </a:solidFill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7BE0AD31-7FE8-2D43-A7D9-B911B15D6F99}"/>
                </a:ext>
              </a:extLst>
            </p:cNvPr>
            <p:cNvSpPr/>
            <p:nvPr/>
          </p:nvSpPr>
          <p:spPr>
            <a:xfrm>
              <a:off x="523464" y="3759795"/>
              <a:ext cx="329950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>
                  <a:solidFill>
                    <a:schemeClr val="bg1"/>
                  </a:solidFill>
                  <a:latin typeface="Corbel" panose="020B050302020402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CEI 64 – Cámara de Diputados </a:t>
              </a:r>
              <a:endParaRPr lang="es-CL" sz="3200" b="1">
                <a:solidFill>
                  <a:schemeClr val="bg1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  <a:p>
              <a:r>
                <a:rPr lang="es-CL" sz="2400" b="1">
                  <a:solidFill>
                    <a:schemeClr val="bg1"/>
                  </a:solidFill>
                  <a:latin typeface="Corbel" panose="020B050302020402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Mercado del Gas Licuado de Petróleo (GLP)</a:t>
              </a:r>
              <a:endParaRPr lang="es-CL" sz="24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A0749376-29C1-4247-BEA7-3BE50D50D866}"/>
                </a:ext>
              </a:extLst>
            </p:cNvPr>
            <p:cNvSpPr/>
            <p:nvPr/>
          </p:nvSpPr>
          <p:spPr>
            <a:xfrm>
              <a:off x="533192" y="5430620"/>
              <a:ext cx="11800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600">
                  <a:solidFill>
                    <a:schemeClr val="bg1"/>
                  </a:solidFill>
                  <a:latin typeface="Corbel" panose="020B0503020204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 ago </a:t>
              </a:r>
              <a:r>
                <a:rPr lang="es-CL" sz="1600" dirty="0">
                  <a:solidFill>
                    <a:schemeClr val="bg1"/>
                  </a:solidFill>
                  <a:latin typeface="Corbel" panose="020B0503020204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2021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4E6AC65B-28B8-5F45-B727-FE5E51246D4B}"/>
                </a:ext>
              </a:extLst>
            </p:cNvPr>
            <p:cNvCxnSpPr>
              <a:cxnSpLocks/>
            </p:cNvCxnSpPr>
            <p:nvPr/>
          </p:nvCxnSpPr>
          <p:spPr>
            <a:xfrm>
              <a:off x="580692" y="5248893"/>
              <a:ext cx="78062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5E7D6DEE-8B9A-433A-84CF-C3B27217E2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13" y="844108"/>
            <a:ext cx="1753414" cy="15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0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FA2E84C8-D3A0-4E41-9E6A-D5650E8B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4F8B3A46-7D42-6041-9AAB-2AE1A62E212C}"/>
              </a:ext>
            </a:extLst>
          </p:cNvPr>
          <p:cNvGrpSpPr/>
          <p:nvPr/>
        </p:nvGrpSpPr>
        <p:grpSpPr>
          <a:xfrm>
            <a:off x="358068" y="383849"/>
            <a:ext cx="3677788" cy="6090302"/>
            <a:chOff x="358068" y="383849"/>
            <a:chExt cx="3677788" cy="6090302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D1F2DB2E-AFA9-894F-BBB3-388C02DD607C}"/>
                </a:ext>
              </a:extLst>
            </p:cNvPr>
            <p:cNvSpPr/>
            <p:nvPr/>
          </p:nvSpPr>
          <p:spPr>
            <a:xfrm>
              <a:off x="358068" y="383849"/>
              <a:ext cx="3677788" cy="6090302"/>
            </a:xfrm>
            <a:prstGeom prst="rect">
              <a:avLst/>
            </a:prstGeom>
            <a:solidFill>
              <a:srgbClr val="354B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>
                <a:solidFill>
                  <a:srgbClr val="354B6D"/>
                </a:solidFill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7BE0AD31-7FE8-2D43-A7D9-B911B15D6F99}"/>
                </a:ext>
              </a:extLst>
            </p:cNvPr>
            <p:cNvSpPr/>
            <p:nvPr/>
          </p:nvSpPr>
          <p:spPr>
            <a:xfrm>
              <a:off x="523464" y="3759795"/>
              <a:ext cx="3299506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>
                  <a:solidFill>
                    <a:schemeClr val="bg1"/>
                  </a:solidFill>
                  <a:latin typeface="Corbel" panose="020B050302020402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CEI 64 – Cámara de Diputados </a:t>
              </a:r>
              <a:endParaRPr lang="es-CL" sz="3200" b="1">
                <a:solidFill>
                  <a:schemeClr val="bg1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endParaRPr>
            </a:p>
            <a:p>
              <a:r>
                <a:rPr lang="es-CL" sz="2400" b="1">
                  <a:solidFill>
                    <a:schemeClr val="bg1"/>
                  </a:solidFill>
                  <a:latin typeface="Corbel" panose="020B0503020204020204" pitchFamily="34" charset="0"/>
                  <a:ea typeface="Tahoma" panose="020B0604030504040204" pitchFamily="34" charset="0"/>
                  <a:cs typeface="Calibri" panose="020F0502020204030204" pitchFamily="34" charset="0"/>
                </a:rPr>
                <a:t>Mercado del Gas Licuado de Petróleo (GLP)</a:t>
              </a:r>
              <a:endParaRPr lang="es-CL" sz="2400" dirty="0">
                <a:solidFill>
                  <a:schemeClr val="bg1"/>
                </a:solidFill>
                <a:latin typeface="Corbel" panose="020B05030202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A0749376-29C1-4247-BEA7-3BE50D50D866}"/>
                </a:ext>
              </a:extLst>
            </p:cNvPr>
            <p:cNvSpPr/>
            <p:nvPr/>
          </p:nvSpPr>
          <p:spPr>
            <a:xfrm>
              <a:off x="533192" y="5430620"/>
              <a:ext cx="11800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CL" sz="1600">
                  <a:solidFill>
                    <a:schemeClr val="bg1"/>
                  </a:solidFill>
                  <a:latin typeface="Corbel" panose="020B0503020204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 ago </a:t>
              </a:r>
              <a:r>
                <a:rPr lang="es-CL" sz="1600" dirty="0">
                  <a:solidFill>
                    <a:schemeClr val="bg1"/>
                  </a:solidFill>
                  <a:latin typeface="Corbel" panose="020B0503020204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2021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4E6AC65B-28B8-5F45-B727-FE5E51246D4B}"/>
                </a:ext>
              </a:extLst>
            </p:cNvPr>
            <p:cNvCxnSpPr>
              <a:cxnSpLocks/>
            </p:cNvCxnSpPr>
            <p:nvPr/>
          </p:nvCxnSpPr>
          <p:spPr>
            <a:xfrm>
              <a:off x="580692" y="5248893"/>
              <a:ext cx="78062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5E7D6DEE-8B9A-433A-84CF-C3B27217E2F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113" y="844108"/>
            <a:ext cx="1753414" cy="159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7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069132C1-19CD-D341-93AC-1325424C4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618" y="0"/>
            <a:ext cx="2980341" cy="162140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06505E47-C850-764A-B5D9-991DD8259977}"/>
              </a:ext>
            </a:extLst>
          </p:cNvPr>
          <p:cNvSpPr/>
          <p:nvPr/>
        </p:nvSpPr>
        <p:spPr>
          <a:xfrm>
            <a:off x="0" y="6550222"/>
            <a:ext cx="12192000" cy="307778"/>
          </a:xfrm>
          <a:prstGeom prst="rect">
            <a:avLst/>
          </a:prstGeom>
          <a:solidFill>
            <a:srgbClr val="265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255075"/>
              </a:solidFill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BFB5766-1C9A-DB4B-BDC2-9CFFDBFFF769}"/>
              </a:ext>
            </a:extLst>
          </p:cNvPr>
          <p:cNvSpPr/>
          <p:nvPr/>
        </p:nvSpPr>
        <p:spPr>
          <a:xfrm>
            <a:off x="9920577" y="6588695"/>
            <a:ext cx="19543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Ministerios de Energía y Minería  |   </a:t>
            </a:r>
            <a:fld id="{DEC68AFB-F086-48CE-9C44-8B1E6EB46395}" type="slidenum">
              <a:rPr lang="es-CL" sz="90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2</a:t>
            </a:fld>
            <a:endParaRPr lang="es-CL" sz="900" dirty="0">
              <a:solidFill>
                <a:srgbClr val="255075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DC54638-254E-49A1-8D4A-905C976523BD}"/>
              </a:ext>
            </a:extLst>
          </p:cNvPr>
          <p:cNvSpPr/>
          <p:nvPr/>
        </p:nvSpPr>
        <p:spPr>
          <a:xfrm>
            <a:off x="10481628" y="6588695"/>
            <a:ext cx="1393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 de Energía  |   </a:t>
            </a:r>
            <a:fld id="{DEC68AFB-F086-48CE-9C44-8B1E6EB46395}" type="slidenum">
              <a:rPr lang="es-CL" sz="90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2</a:t>
            </a:fld>
            <a:endParaRPr lang="es-CL" sz="9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FAF62D-4BEA-412E-A4DD-AA10A49913AB}"/>
              </a:ext>
            </a:extLst>
          </p:cNvPr>
          <p:cNvSpPr/>
          <p:nvPr/>
        </p:nvSpPr>
        <p:spPr>
          <a:xfrm>
            <a:off x="-40870" y="461681"/>
            <a:ext cx="4469995" cy="507831"/>
          </a:xfrm>
          <a:prstGeom prst="rect">
            <a:avLst/>
          </a:prstGeom>
          <a:solidFill>
            <a:srgbClr val="255075"/>
          </a:solidFill>
        </p:spPr>
        <p:txBody>
          <a:bodyPr wrap="square" anchor="ctr">
            <a:spAutoFit/>
          </a:bodyPr>
          <a:lstStyle/>
          <a:p>
            <a:endParaRPr lang="es-ES" sz="2700" b="1" dirty="0">
              <a:solidFill>
                <a:schemeClr val="bg1"/>
              </a:solidFill>
              <a:latin typeface="Corbel" panose="020B0503020204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351A1C-C399-45F7-8DDF-DBD19FBC3A8B}"/>
              </a:ext>
            </a:extLst>
          </p:cNvPr>
          <p:cNvSpPr txBox="1"/>
          <p:nvPr/>
        </p:nvSpPr>
        <p:spPr>
          <a:xfrm>
            <a:off x="515631" y="481115"/>
            <a:ext cx="5884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>
                <a:solidFill>
                  <a:schemeClr val="bg1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Mercado del gas en Chile</a:t>
            </a:r>
          </a:p>
        </p:txBody>
      </p:sp>
      <p:cxnSp>
        <p:nvCxnSpPr>
          <p:cNvPr id="335" name="Conector recto 334">
            <a:extLst>
              <a:ext uri="{FF2B5EF4-FFF2-40B4-BE49-F238E27FC236}">
                <a16:creationId xmlns:a16="http://schemas.microsoft.com/office/drawing/2014/main" id="{47B3565B-B742-4B5E-9E11-3A4EFF50390F}"/>
              </a:ext>
            </a:extLst>
          </p:cNvPr>
          <p:cNvCxnSpPr>
            <a:cxnSpLocks/>
          </p:cNvCxnSpPr>
          <p:nvPr/>
        </p:nvCxnSpPr>
        <p:spPr>
          <a:xfrm>
            <a:off x="4216723" y="1680569"/>
            <a:ext cx="19050" cy="4398836"/>
          </a:xfrm>
          <a:prstGeom prst="line">
            <a:avLst/>
          </a:prstGeom>
          <a:ln>
            <a:solidFill>
              <a:srgbClr val="354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CuadroTexto 337">
            <a:extLst>
              <a:ext uri="{FF2B5EF4-FFF2-40B4-BE49-F238E27FC236}">
                <a16:creationId xmlns:a16="http://schemas.microsoft.com/office/drawing/2014/main" id="{928A1892-B532-44AA-8E22-05AE90E1C198}"/>
              </a:ext>
            </a:extLst>
          </p:cNvPr>
          <p:cNvSpPr txBox="1"/>
          <p:nvPr/>
        </p:nvSpPr>
        <p:spPr>
          <a:xfrm>
            <a:off x="247106" y="2474665"/>
            <a:ext cx="35900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>
                <a:latin typeface="Corbel" panose="020B0503020204020204" pitchFamily="34" charset="0"/>
              </a:rPr>
              <a:t>Ley </a:t>
            </a:r>
            <a:r>
              <a:rPr lang="es-ES" dirty="0">
                <a:latin typeface="Corbel" panose="020B0503020204020204" pitchFamily="34" charset="0"/>
              </a:rPr>
              <a:t>de Servicios de Gas regula el gas de red y el gas licuado a granel, no así el GLP envasado.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latin typeface="Corbel" panose="020B05030202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>
                <a:solidFill>
                  <a:schemeClr val="tx1"/>
                </a:solidFill>
                <a:latin typeface="Corbel" panose="020B0503020204020204" pitchFamily="34" charset="0"/>
              </a:rPr>
              <a:t>Sólo </a:t>
            </a:r>
            <a:r>
              <a:rPr lang="es-ES" dirty="0">
                <a:solidFill>
                  <a:schemeClr val="tx1"/>
                </a:solidFill>
                <a:latin typeface="Corbel" panose="020B0503020204020204" pitchFamily="34" charset="0"/>
              </a:rPr>
              <a:t>está sujeto a regulación de precios el gas de </a:t>
            </a:r>
            <a:r>
              <a:rPr lang="es-ES">
                <a:solidFill>
                  <a:schemeClr val="tx1"/>
                </a:solidFill>
                <a:latin typeface="Corbel" panose="020B0503020204020204" pitchFamily="34" charset="0"/>
              </a:rPr>
              <a:t>red.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>
                <a:latin typeface="Corbel" panose="020B0503020204020204" pitchFamily="34" charset="0"/>
              </a:rPr>
              <a:t>El mercado del GLP es libre a lo largo de toda su cadena.</a:t>
            </a:r>
          </a:p>
          <a:p>
            <a:endParaRPr lang="es-ES" dirty="0">
              <a:latin typeface="Corbel" panose="020B0503020204020204" pitchFamily="34" charset="0"/>
            </a:endParaRPr>
          </a:p>
          <a:p>
            <a:endParaRPr lang="es-ES" sz="14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es-MX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2CF55C8-88A4-40F0-B281-C94F516E6A5A}"/>
              </a:ext>
            </a:extLst>
          </p:cNvPr>
          <p:cNvSpPr/>
          <p:nvPr/>
        </p:nvSpPr>
        <p:spPr>
          <a:xfrm>
            <a:off x="6302887" y="1220714"/>
            <a:ext cx="438416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1800" b="1" dirty="0">
                <a:solidFill>
                  <a:srgbClr val="255075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Cadena de Suministro de GLP en Chile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5F0CB14-CB0C-4504-B3DE-5F978C1C58F3}"/>
              </a:ext>
            </a:extLst>
          </p:cNvPr>
          <p:cNvGrpSpPr/>
          <p:nvPr/>
        </p:nvGrpSpPr>
        <p:grpSpPr>
          <a:xfrm>
            <a:off x="4675499" y="1544027"/>
            <a:ext cx="7209357" cy="4485298"/>
            <a:chOff x="1727316" y="1007985"/>
            <a:chExt cx="8673739" cy="5356149"/>
          </a:xfrm>
        </p:grpSpPr>
        <p:grpSp>
          <p:nvGrpSpPr>
            <p:cNvPr id="21" name="Group 323">
              <a:extLst>
                <a:ext uri="{FF2B5EF4-FFF2-40B4-BE49-F238E27FC236}">
                  <a16:creationId xmlns:a16="http://schemas.microsoft.com/office/drawing/2014/main" id="{7E37CA00-47B5-46A5-9F18-26FD1F6F72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8251" y="1007985"/>
              <a:ext cx="8501763" cy="5006975"/>
              <a:chOff x="477" y="1071"/>
              <a:chExt cx="5295" cy="3154"/>
            </a:xfrm>
          </p:grpSpPr>
          <p:grpSp>
            <p:nvGrpSpPr>
              <p:cNvPr id="31" name="Group 4">
                <a:extLst>
                  <a:ext uri="{FF2B5EF4-FFF2-40B4-BE49-F238E27FC236}">
                    <a16:creationId xmlns:a16="http://schemas.microsoft.com/office/drawing/2014/main" id="{BCF62F38-B6C9-4108-8E56-4D181632F8B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77" y="1071"/>
                <a:ext cx="5295" cy="3154"/>
                <a:chOff x="5716" y="3916"/>
                <a:chExt cx="7374" cy="4435"/>
              </a:xfrm>
            </p:grpSpPr>
            <p:sp>
              <p:nvSpPr>
                <p:cNvPr id="33" name="AutoShape 5">
                  <a:extLst>
                    <a:ext uri="{FF2B5EF4-FFF2-40B4-BE49-F238E27FC236}">
                      <a16:creationId xmlns:a16="http://schemas.microsoft.com/office/drawing/2014/main" id="{2BC7BF44-3277-4619-A25D-2E3F033F9F1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716" y="3916"/>
                  <a:ext cx="7201" cy="4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 dirty="0"/>
                </a:p>
              </p:txBody>
            </p:sp>
            <p:sp>
              <p:nvSpPr>
                <p:cNvPr id="34" name="Text Box 6">
                  <a:extLst>
                    <a:ext uri="{FF2B5EF4-FFF2-40B4-BE49-F238E27FC236}">
                      <a16:creationId xmlns:a16="http://schemas.microsoft.com/office/drawing/2014/main" id="{1046576A-28C7-4FF5-9705-8B28D8E66E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47" y="6560"/>
                  <a:ext cx="1243" cy="24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CL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Central de GLP</a:t>
                  </a:r>
                  <a:endParaRPr lang="es-ES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5" name="Group 7">
                  <a:extLst>
                    <a:ext uri="{FF2B5EF4-FFF2-40B4-BE49-F238E27FC236}">
                      <a16:creationId xmlns:a16="http://schemas.microsoft.com/office/drawing/2014/main" id="{6CD7A815-D7EC-44AE-90F4-29FE12FE92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832" y="6076"/>
                  <a:ext cx="1121" cy="480"/>
                  <a:chOff x="7457" y="4316"/>
                  <a:chExt cx="1631" cy="640"/>
                </a:xfrm>
              </p:grpSpPr>
              <p:sp>
                <p:nvSpPr>
                  <p:cNvPr id="309" name="Line 8">
                    <a:extLst>
                      <a:ext uri="{FF2B5EF4-FFF2-40B4-BE49-F238E27FC236}">
                        <a16:creationId xmlns:a16="http://schemas.microsoft.com/office/drawing/2014/main" id="{F63EE453-5070-4209-BC83-938213B999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564" y="487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310" name="Line 9">
                    <a:extLst>
                      <a:ext uri="{FF2B5EF4-FFF2-40B4-BE49-F238E27FC236}">
                        <a16:creationId xmlns:a16="http://schemas.microsoft.com/office/drawing/2014/main" id="{91568B8A-DF12-41F9-B515-7026997E22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4" y="487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311" name="Line 10">
                    <a:extLst>
                      <a:ext uri="{FF2B5EF4-FFF2-40B4-BE49-F238E27FC236}">
                        <a16:creationId xmlns:a16="http://schemas.microsoft.com/office/drawing/2014/main" id="{BCDB064C-72F6-4997-BA67-E655800770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721" y="487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312" name="Line 11">
                    <a:extLst>
                      <a:ext uri="{FF2B5EF4-FFF2-40B4-BE49-F238E27FC236}">
                        <a16:creationId xmlns:a16="http://schemas.microsoft.com/office/drawing/2014/main" id="{856182B4-694D-4BAB-8281-342E28673E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801" y="487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313" name="Line 12">
                    <a:extLst>
                      <a:ext uri="{FF2B5EF4-FFF2-40B4-BE49-F238E27FC236}">
                        <a16:creationId xmlns:a16="http://schemas.microsoft.com/office/drawing/2014/main" id="{4F157A25-8C47-454F-914E-539F8A076F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881" y="487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314" name="Line 13">
                    <a:extLst>
                      <a:ext uri="{FF2B5EF4-FFF2-40B4-BE49-F238E27FC236}">
                        <a16:creationId xmlns:a16="http://schemas.microsoft.com/office/drawing/2014/main" id="{381D447C-97CC-4E8D-917D-FFAC017553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854" y="4876"/>
                    <a:ext cx="1106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315" name="Line 14">
                    <a:extLst>
                      <a:ext uri="{FF2B5EF4-FFF2-40B4-BE49-F238E27FC236}">
                        <a16:creationId xmlns:a16="http://schemas.microsoft.com/office/drawing/2014/main" id="{AFEF0F03-C994-4DDD-9726-B3DAADA635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802" y="4316"/>
                    <a:ext cx="79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grpSp>
                <p:nvGrpSpPr>
                  <p:cNvPr id="316" name="Group 15">
                    <a:extLst>
                      <a:ext uri="{FF2B5EF4-FFF2-40B4-BE49-F238E27FC236}">
                        <a16:creationId xmlns:a16="http://schemas.microsoft.com/office/drawing/2014/main" id="{8ECE2FC0-81E7-4EA2-BC8C-3C1A7F2ADD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457" y="4316"/>
                    <a:ext cx="1631" cy="640"/>
                    <a:chOff x="7457" y="4316"/>
                    <a:chExt cx="1631" cy="640"/>
                  </a:xfrm>
                </p:grpSpPr>
                <p:sp>
                  <p:nvSpPr>
                    <p:cNvPr id="317" name="Freeform 16">
                      <a:extLst>
                        <a:ext uri="{FF2B5EF4-FFF2-40B4-BE49-F238E27FC236}">
                          <a16:creationId xmlns:a16="http://schemas.microsoft.com/office/drawing/2014/main" id="{2EA0529A-5B4D-4705-920B-B1E8EF05DDE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802" y="4396"/>
                      <a:ext cx="158" cy="440"/>
                    </a:xfrm>
                    <a:custGeom>
                      <a:avLst/>
                      <a:gdLst>
                        <a:gd name="T0" fmla="*/ 30 w 210"/>
                        <a:gd name="T1" fmla="*/ 30 h 840"/>
                        <a:gd name="T2" fmla="*/ 30 w 210"/>
                        <a:gd name="T3" fmla="*/ 750 h 840"/>
                        <a:gd name="T4" fmla="*/ 210 w 210"/>
                        <a:gd name="T5" fmla="*/ 570 h 840"/>
                        <a:gd name="T6" fmla="*/ 30 w 210"/>
                        <a:gd name="T7" fmla="*/ 30 h 84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0"/>
                        <a:gd name="T13" fmla="*/ 0 h 840"/>
                        <a:gd name="T14" fmla="*/ 210 w 210"/>
                        <a:gd name="T15" fmla="*/ 840 h 84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0" h="840">
                          <a:moveTo>
                            <a:pt x="30" y="30"/>
                          </a:moveTo>
                          <a:cubicBezTo>
                            <a:pt x="0" y="60"/>
                            <a:pt x="0" y="660"/>
                            <a:pt x="30" y="750"/>
                          </a:cubicBezTo>
                          <a:cubicBezTo>
                            <a:pt x="60" y="840"/>
                            <a:pt x="210" y="690"/>
                            <a:pt x="210" y="570"/>
                          </a:cubicBezTo>
                          <a:cubicBezTo>
                            <a:pt x="210" y="450"/>
                            <a:pt x="60" y="0"/>
                            <a:pt x="30" y="3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grpSp>
                  <p:nvGrpSpPr>
                    <p:cNvPr id="318" name="Group 17">
                      <a:extLst>
                        <a:ext uri="{FF2B5EF4-FFF2-40B4-BE49-F238E27FC236}">
                          <a16:creationId xmlns:a16="http://schemas.microsoft.com/office/drawing/2014/main" id="{963091D8-B9CA-4E80-A9D1-654FA62B1E4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57" y="4396"/>
                      <a:ext cx="1631" cy="560"/>
                      <a:chOff x="8802" y="5116"/>
                      <a:chExt cx="1631" cy="560"/>
                    </a:xfrm>
                  </p:grpSpPr>
                  <p:sp>
                    <p:nvSpPr>
                      <p:cNvPr id="325" name="Line 18">
                        <a:extLst>
                          <a:ext uri="{FF2B5EF4-FFF2-40B4-BE49-F238E27FC236}">
                            <a16:creationId xmlns:a16="http://schemas.microsoft.com/office/drawing/2014/main" id="{23CB2D7D-3908-4D1F-B430-0B1EF59FB2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05" y="559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26" name="Line 19">
                        <a:extLst>
                          <a:ext uri="{FF2B5EF4-FFF2-40B4-BE49-F238E27FC236}">
                            <a16:creationId xmlns:a16="http://schemas.microsoft.com/office/drawing/2014/main" id="{FF525B7F-7172-4399-80D4-16D6E163E4F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85" y="5596"/>
                        <a:ext cx="79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27" name="Line 20">
                        <a:extLst>
                          <a:ext uri="{FF2B5EF4-FFF2-40B4-BE49-F238E27FC236}">
                            <a16:creationId xmlns:a16="http://schemas.microsoft.com/office/drawing/2014/main" id="{4D207367-5308-4FCC-82A0-5BCBA56E01E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964" y="5596"/>
                        <a:ext cx="78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28" name="Line 21">
                        <a:extLst>
                          <a:ext uri="{FF2B5EF4-FFF2-40B4-BE49-F238E27FC236}">
                            <a16:creationId xmlns:a16="http://schemas.microsoft.com/office/drawing/2014/main" id="{F22FE7C5-27F9-4BE6-8A0A-8AC585CEAC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042" y="5596"/>
                        <a:ext cx="79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29" name="Line 22">
                        <a:extLst>
                          <a:ext uri="{FF2B5EF4-FFF2-40B4-BE49-F238E27FC236}">
                            <a16:creationId xmlns:a16="http://schemas.microsoft.com/office/drawing/2014/main" id="{26220A28-5989-4C02-BA28-A1179CA0238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118" y="559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30" name="Line 23">
                        <a:extLst>
                          <a:ext uri="{FF2B5EF4-FFF2-40B4-BE49-F238E27FC236}">
                            <a16:creationId xmlns:a16="http://schemas.microsoft.com/office/drawing/2014/main" id="{A5D51D80-311C-435F-ACC6-86492BEDF96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198" y="559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31" name="Line 24">
                        <a:extLst>
                          <a:ext uri="{FF2B5EF4-FFF2-40B4-BE49-F238E27FC236}">
                            <a16:creationId xmlns:a16="http://schemas.microsoft.com/office/drawing/2014/main" id="{8747AB6F-CCF8-40A6-A9C0-F7E8AD76EE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278" y="559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32" name="Line 25">
                        <a:extLst>
                          <a:ext uri="{FF2B5EF4-FFF2-40B4-BE49-F238E27FC236}">
                            <a16:creationId xmlns:a16="http://schemas.microsoft.com/office/drawing/2014/main" id="{426FFD3A-44D0-4E41-9C6B-77A7A4B25AC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58" y="5596"/>
                        <a:ext cx="79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34" name="Line 26">
                        <a:extLst>
                          <a:ext uri="{FF2B5EF4-FFF2-40B4-BE49-F238E27FC236}">
                            <a16:creationId xmlns:a16="http://schemas.microsoft.com/office/drawing/2014/main" id="{B43FA230-59F4-4B38-A8F1-9D6BA832CC6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437" y="5596"/>
                        <a:ext cx="77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36" name="Line 27">
                        <a:extLst>
                          <a:ext uri="{FF2B5EF4-FFF2-40B4-BE49-F238E27FC236}">
                            <a16:creationId xmlns:a16="http://schemas.microsoft.com/office/drawing/2014/main" id="{48B921CF-D966-41B9-8298-0C3652BA5F8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514" y="559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37" name="Line 28">
                        <a:extLst>
                          <a:ext uri="{FF2B5EF4-FFF2-40B4-BE49-F238E27FC236}">
                            <a16:creationId xmlns:a16="http://schemas.microsoft.com/office/drawing/2014/main" id="{26D08B7D-36BE-4C74-8542-8A77CE9515B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594" y="5596"/>
                        <a:ext cx="79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39" name="Line 29">
                        <a:extLst>
                          <a:ext uri="{FF2B5EF4-FFF2-40B4-BE49-F238E27FC236}">
                            <a16:creationId xmlns:a16="http://schemas.microsoft.com/office/drawing/2014/main" id="{8E58CCEB-0FA1-45ED-8246-75C65572DC0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70" y="559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40" name="Line 30">
                        <a:extLst>
                          <a:ext uri="{FF2B5EF4-FFF2-40B4-BE49-F238E27FC236}">
                            <a16:creationId xmlns:a16="http://schemas.microsoft.com/office/drawing/2014/main" id="{551E9380-568F-4263-89A7-D67DEDBFBAB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50" y="559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41" name="Line 31">
                        <a:extLst>
                          <a:ext uri="{FF2B5EF4-FFF2-40B4-BE49-F238E27FC236}">
                            <a16:creationId xmlns:a16="http://schemas.microsoft.com/office/drawing/2014/main" id="{AF8B8ABD-1E63-4EF0-8E6B-F137D291100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830" y="559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42" name="Line 32">
                        <a:extLst>
                          <a:ext uri="{FF2B5EF4-FFF2-40B4-BE49-F238E27FC236}">
                            <a16:creationId xmlns:a16="http://schemas.microsoft.com/office/drawing/2014/main" id="{269BFB35-F7E0-415D-9A28-A6902A7327F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02" y="5596"/>
                        <a:ext cx="1631" cy="3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grpSp>
                    <p:nvGrpSpPr>
                      <p:cNvPr id="343" name="Group 33">
                        <a:extLst>
                          <a:ext uri="{FF2B5EF4-FFF2-40B4-BE49-F238E27FC236}">
                            <a16:creationId xmlns:a16="http://schemas.microsoft.com/office/drawing/2014/main" id="{BE43CDE2-6A36-4DE4-818A-FDDB8101DF0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880" y="5116"/>
                        <a:ext cx="951" cy="480"/>
                        <a:chOff x="8880" y="5116"/>
                        <a:chExt cx="951" cy="480"/>
                      </a:xfrm>
                    </p:grpSpPr>
                    <p:sp>
                      <p:nvSpPr>
                        <p:cNvPr id="344" name="Oval 34">
                          <a:extLst>
                            <a:ext uri="{FF2B5EF4-FFF2-40B4-BE49-F238E27FC236}">
                              <a16:creationId xmlns:a16="http://schemas.microsoft.com/office/drawing/2014/main" id="{2D481B44-B850-4ABC-8AC5-2912AB60E12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80" y="5116"/>
                          <a:ext cx="397" cy="40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767676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45" name="Oval 35">
                          <a:extLst>
                            <a:ext uri="{FF2B5EF4-FFF2-40B4-BE49-F238E27FC236}">
                              <a16:creationId xmlns:a16="http://schemas.microsoft.com/office/drawing/2014/main" id="{D5461CBC-18B7-48A8-B0CD-3525B853065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435" y="5116"/>
                          <a:ext cx="396" cy="40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767676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46" name="Rectangle 36">
                          <a:extLst>
                            <a:ext uri="{FF2B5EF4-FFF2-40B4-BE49-F238E27FC236}">
                              <a16:creationId xmlns:a16="http://schemas.microsoft.com/office/drawing/2014/main" id="{51C5929E-9AFD-4C7C-9442-0ABF5E7361E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039" y="5116"/>
                          <a:ext cx="633" cy="400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767676"/>
                            </a:gs>
                          </a:gsLst>
                          <a:lin ang="5400000" scaled="1"/>
                        </a:gra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47" name="Line 37">
                          <a:extLst>
                            <a:ext uri="{FF2B5EF4-FFF2-40B4-BE49-F238E27FC236}">
                              <a16:creationId xmlns:a16="http://schemas.microsoft.com/office/drawing/2014/main" id="{530E5386-A41A-4D3B-A7CA-A028DC733D7B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039" y="5116"/>
                          <a:ext cx="554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48" name="Line 38">
                          <a:extLst>
                            <a:ext uri="{FF2B5EF4-FFF2-40B4-BE49-F238E27FC236}">
                              <a16:creationId xmlns:a16="http://schemas.microsoft.com/office/drawing/2014/main" id="{CCFD740F-AB14-41A7-80CC-88356BE60293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039" y="5516"/>
                          <a:ext cx="633" cy="1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49" name="Rectangle 39">
                          <a:extLst>
                            <a:ext uri="{FF2B5EF4-FFF2-40B4-BE49-F238E27FC236}">
                              <a16:creationId xmlns:a16="http://schemas.microsoft.com/office/drawing/2014/main" id="{FFAE5BF1-3E86-4918-A5B5-E535908158E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118" y="5436"/>
                          <a:ext cx="79" cy="16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50" name="Rectangle 40">
                          <a:extLst>
                            <a:ext uri="{FF2B5EF4-FFF2-40B4-BE49-F238E27FC236}">
                              <a16:creationId xmlns:a16="http://schemas.microsoft.com/office/drawing/2014/main" id="{CD18991C-9A68-4455-9F7E-CF39BEEEA93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14" y="5436"/>
                          <a:ext cx="79" cy="16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</p:grpSp>
                </p:grpSp>
                <p:grpSp>
                  <p:nvGrpSpPr>
                    <p:cNvPr id="319" name="Group 41">
                      <a:extLst>
                        <a:ext uri="{FF2B5EF4-FFF2-40B4-BE49-F238E27FC236}">
                          <a16:creationId xmlns:a16="http://schemas.microsoft.com/office/drawing/2014/main" id="{5F3DDAFA-CB9C-4D36-9E94-F58A101E7B2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64" y="4316"/>
                      <a:ext cx="317" cy="560"/>
                      <a:chOff x="8564" y="4316"/>
                      <a:chExt cx="317" cy="560"/>
                    </a:xfrm>
                  </p:grpSpPr>
                  <p:sp>
                    <p:nvSpPr>
                      <p:cNvPr id="320" name="Line 42">
                        <a:extLst>
                          <a:ext uri="{FF2B5EF4-FFF2-40B4-BE49-F238E27FC236}">
                            <a16:creationId xmlns:a16="http://schemas.microsoft.com/office/drawing/2014/main" id="{39EEDC66-8D13-4B9F-9543-0CE7ADB394F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564" y="4556"/>
                        <a:ext cx="79" cy="3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21" name="Line 43">
                        <a:extLst>
                          <a:ext uri="{FF2B5EF4-FFF2-40B4-BE49-F238E27FC236}">
                            <a16:creationId xmlns:a16="http://schemas.microsoft.com/office/drawing/2014/main" id="{B32157E0-343B-45A6-B3A8-BD19019920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802" y="4556"/>
                        <a:ext cx="79" cy="32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22" name="Line 44">
                        <a:extLst>
                          <a:ext uri="{FF2B5EF4-FFF2-40B4-BE49-F238E27FC236}">
                            <a16:creationId xmlns:a16="http://schemas.microsoft.com/office/drawing/2014/main" id="{E5214566-90D7-4E72-8C0A-442E3FA595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564" y="4316"/>
                        <a:ext cx="79" cy="2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23" name="Line 45">
                        <a:extLst>
                          <a:ext uri="{FF2B5EF4-FFF2-40B4-BE49-F238E27FC236}">
                            <a16:creationId xmlns:a16="http://schemas.microsoft.com/office/drawing/2014/main" id="{91E8819A-E93C-4828-BC70-8022BAAE652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3" y="4316"/>
                        <a:ext cx="15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324" name="AutoShape 46">
                        <a:extLst>
                          <a:ext uri="{FF2B5EF4-FFF2-40B4-BE49-F238E27FC236}">
                            <a16:creationId xmlns:a16="http://schemas.microsoft.com/office/drawing/2014/main" id="{8B4902ED-6246-4E15-AB59-4F7485B9A0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3" y="4396"/>
                        <a:ext cx="159" cy="80"/>
                      </a:xfrm>
                      <a:prstGeom prst="bevel">
                        <a:avLst>
                          <a:gd name="adj" fmla="val 12500"/>
                        </a:avLst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</p:grpSp>
              </p:grpSp>
            </p:grpSp>
            <p:sp>
              <p:nvSpPr>
                <p:cNvPr id="36" name="Line 47">
                  <a:extLst>
                    <a:ext uri="{FF2B5EF4-FFF2-40B4-BE49-F238E27FC236}">
                      <a16:creationId xmlns:a16="http://schemas.microsoft.com/office/drawing/2014/main" id="{78F2001F-1151-43E6-AF2A-EA39B352DA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16" y="6876"/>
                  <a:ext cx="1503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dirty="0"/>
                </a:p>
              </p:txBody>
            </p:sp>
            <p:sp>
              <p:nvSpPr>
                <p:cNvPr id="37" name="Line 48">
                  <a:extLst>
                    <a:ext uri="{FF2B5EF4-FFF2-40B4-BE49-F238E27FC236}">
                      <a16:creationId xmlns:a16="http://schemas.microsoft.com/office/drawing/2014/main" id="{F1FC7793-CCB7-418D-890E-25410C5190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61" y="6876"/>
                  <a:ext cx="79" cy="8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 dirty="0"/>
                </a:p>
              </p:txBody>
            </p:sp>
            <p:grpSp>
              <p:nvGrpSpPr>
                <p:cNvPr id="38" name="Group 49">
                  <a:extLst>
                    <a:ext uri="{FF2B5EF4-FFF2-40B4-BE49-F238E27FC236}">
                      <a16:creationId xmlns:a16="http://schemas.microsoft.com/office/drawing/2014/main" id="{C776FF40-0B5E-4E98-8406-085CA42F3C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536" y="5739"/>
                  <a:ext cx="2295" cy="1217"/>
                  <a:chOff x="7536" y="5739"/>
                  <a:chExt cx="2295" cy="1217"/>
                </a:xfrm>
              </p:grpSpPr>
              <p:sp>
                <p:nvSpPr>
                  <p:cNvPr id="254" name="Line 50">
                    <a:extLst>
                      <a:ext uri="{FF2B5EF4-FFF2-40B4-BE49-F238E27FC236}">
                        <a16:creationId xmlns:a16="http://schemas.microsoft.com/office/drawing/2014/main" id="{5BAF4F32-A7FA-460C-855E-5B5486D6EC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960" y="6396"/>
                    <a:ext cx="633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grpSp>
                <p:nvGrpSpPr>
                  <p:cNvPr id="255" name="Group 51">
                    <a:extLst>
                      <a:ext uri="{FF2B5EF4-FFF2-40B4-BE49-F238E27FC236}">
                        <a16:creationId xmlns:a16="http://schemas.microsoft.com/office/drawing/2014/main" id="{F5E64FB3-E121-4B1F-8339-7FDEA151DC5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536" y="5739"/>
                    <a:ext cx="2295" cy="1217"/>
                    <a:chOff x="7536" y="5739"/>
                    <a:chExt cx="2295" cy="1217"/>
                  </a:xfrm>
                </p:grpSpPr>
                <p:sp>
                  <p:nvSpPr>
                    <p:cNvPr id="256" name="Line 52">
                      <a:extLst>
                        <a:ext uri="{FF2B5EF4-FFF2-40B4-BE49-F238E27FC236}">
                          <a16:creationId xmlns:a16="http://schemas.microsoft.com/office/drawing/2014/main" id="{6123BF17-B20D-418B-9E61-A120D63868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36" y="6876"/>
                      <a:ext cx="229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257" name="Line 53">
                      <a:extLst>
                        <a:ext uri="{FF2B5EF4-FFF2-40B4-BE49-F238E27FC236}">
                          <a16:creationId xmlns:a16="http://schemas.microsoft.com/office/drawing/2014/main" id="{8A51EBCE-24ED-4681-A01F-C6F16FF330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11" y="6236"/>
                      <a:ext cx="1" cy="6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258" name="Line 54">
                      <a:extLst>
                        <a:ext uri="{FF2B5EF4-FFF2-40B4-BE49-F238E27FC236}">
                          <a16:creationId xmlns:a16="http://schemas.microsoft.com/office/drawing/2014/main" id="{E89AA141-6F76-4B53-B62E-934A248DEC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564" y="6236"/>
                      <a:ext cx="1" cy="6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grpSp>
                  <p:nvGrpSpPr>
                    <p:cNvPr id="259" name="Group 55">
                      <a:extLst>
                        <a:ext uri="{FF2B5EF4-FFF2-40B4-BE49-F238E27FC236}">
                          <a16:creationId xmlns:a16="http://schemas.microsoft.com/office/drawing/2014/main" id="{57427C43-6689-4CF0-9C1C-09FC0F21724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536" y="5739"/>
                      <a:ext cx="2295" cy="1217"/>
                      <a:chOff x="7536" y="6379"/>
                      <a:chExt cx="2295" cy="1217"/>
                    </a:xfrm>
                  </p:grpSpPr>
                  <p:sp>
                    <p:nvSpPr>
                      <p:cNvPr id="260" name="Rectangle 56">
                        <a:extLst>
                          <a:ext uri="{FF2B5EF4-FFF2-40B4-BE49-F238E27FC236}">
                            <a16:creationId xmlns:a16="http://schemas.microsoft.com/office/drawing/2014/main" id="{061C3D46-FF6C-4CA9-AC7E-A52BB7A640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15" y="7356"/>
                        <a:ext cx="237" cy="8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rgbClr val="767676"/>
                          </a:gs>
                        </a:gsLst>
                        <a:lin ang="5400000" scaled="1"/>
                      </a:gradFill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61" name="Line 57">
                        <a:extLst>
                          <a:ext uri="{FF2B5EF4-FFF2-40B4-BE49-F238E27FC236}">
                            <a16:creationId xmlns:a16="http://schemas.microsoft.com/office/drawing/2014/main" id="{1D112B8D-C50F-4E69-BCA6-FD41852F2F7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931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62" name="Line 58">
                        <a:extLst>
                          <a:ext uri="{FF2B5EF4-FFF2-40B4-BE49-F238E27FC236}">
                            <a16:creationId xmlns:a16="http://schemas.microsoft.com/office/drawing/2014/main" id="{51213F74-D94E-4342-82C2-1C0B5DD1D4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70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63" name="Line 59">
                        <a:extLst>
                          <a:ext uri="{FF2B5EF4-FFF2-40B4-BE49-F238E27FC236}">
                            <a16:creationId xmlns:a16="http://schemas.microsoft.com/office/drawing/2014/main" id="{73B14433-C167-4F08-934C-7E9ADB37AD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250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64" name="Line 60">
                        <a:extLst>
                          <a:ext uri="{FF2B5EF4-FFF2-40B4-BE49-F238E27FC236}">
                            <a16:creationId xmlns:a16="http://schemas.microsoft.com/office/drawing/2014/main" id="{FDF5F587-AB4E-4FF1-AB54-704F7524D3B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330" y="7516"/>
                        <a:ext cx="79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65" name="Line 61">
                        <a:extLst>
                          <a:ext uri="{FF2B5EF4-FFF2-40B4-BE49-F238E27FC236}">
                            <a16:creationId xmlns:a16="http://schemas.microsoft.com/office/drawing/2014/main" id="{E6101050-E0F2-45DE-8ED3-00AF0507101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09" y="7516"/>
                        <a:ext cx="78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66" name="Line 62">
                        <a:extLst>
                          <a:ext uri="{FF2B5EF4-FFF2-40B4-BE49-F238E27FC236}">
                            <a16:creationId xmlns:a16="http://schemas.microsoft.com/office/drawing/2014/main" id="{AD1449D6-D56A-46F3-9361-0EBF3CCEE8A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87" y="7516"/>
                        <a:ext cx="79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67" name="Line 63">
                        <a:extLst>
                          <a:ext uri="{FF2B5EF4-FFF2-40B4-BE49-F238E27FC236}">
                            <a16:creationId xmlns:a16="http://schemas.microsoft.com/office/drawing/2014/main" id="{5D7648C1-E15B-451B-8B47-9B1B0983713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566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68" name="Line 64">
                        <a:extLst>
                          <a:ext uri="{FF2B5EF4-FFF2-40B4-BE49-F238E27FC236}">
                            <a16:creationId xmlns:a16="http://schemas.microsoft.com/office/drawing/2014/main" id="{9CAC657A-2F23-4430-B244-BB910110CDC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6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69" name="Line 65">
                        <a:extLst>
                          <a:ext uri="{FF2B5EF4-FFF2-40B4-BE49-F238E27FC236}">
                            <a16:creationId xmlns:a16="http://schemas.microsoft.com/office/drawing/2014/main" id="{8396B7FC-848F-4217-A0EE-E878D49CF5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726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70" name="Line 66">
                        <a:extLst>
                          <a:ext uri="{FF2B5EF4-FFF2-40B4-BE49-F238E27FC236}">
                            <a16:creationId xmlns:a16="http://schemas.microsoft.com/office/drawing/2014/main" id="{7DB1A386-6D6C-4F0D-8CA3-75AB471AA60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06" y="7516"/>
                        <a:ext cx="79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71" name="Line 67">
                        <a:extLst>
                          <a:ext uri="{FF2B5EF4-FFF2-40B4-BE49-F238E27FC236}">
                            <a16:creationId xmlns:a16="http://schemas.microsoft.com/office/drawing/2014/main" id="{0BE12610-257D-45AF-8AF5-91E8EDED62A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85" y="7516"/>
                        <a:ext cx="78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72" name="Line 68">
                        <a:extLst>
                          <a:ext uri="{FF2B5EF4-FFF2-40B4-BE49-F238E27FC236}">
                            <a16:creationId xmlns:a16="http://schemas.microsoft.com/office/drawing/2014/main" id="{5CD3BBF7-2490-4286-9E1F-25F4BDBEC12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963" y="7516"/>
                        <a:ext cx="79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73" name="Line 69">
                        <a:extLst>
                          <a:ext uri="{FF2B5EF4-FFF2-40B4-BE49-F238E27FC236}">
                            <a16:creationId xmlns:a16="http://schemas.microsoft.com/office/drawing/2014/main" id="{82850996-4FF1-4C88-BD2F-6B02CCD09F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039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74" name="Line 70">
                        <a:extLst>
                          <a:ext uri="{FF2B5EF4-FFF2-40B4-BE49-F238E27FC236}">
                            <a16:creationId xmlns:a16="http://schemas.microsoft.com/office/drawing/2014/main" id="{10CA564E-D8AE-4674-B9E1-F7A427A807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119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75" name="Line 71">
                        <a:extLst>
                          <a:ext uri="{FF2B5EF4-FFF2-40B4-BE49-F238E27FC236}">
                            <a16:creationId xmlns:a16="http://schemas.microsoft.com/office/drawing/2014/main" id="{9323E394-882D-43C0-A4C4-6C8B173AED9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199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76" name="Line 72">
                        <a:extLst>
                          <a:ext uri="{FF2B5EF4-FFF2-40B4-BE49-F238E27FC236}">
                            <a16:creationId xmlns:a16="http://schemas.microsoft.com/office/drawing/2014/main" id="{5B71EBA5-714D-4E37-BA2A-7842DBA1A9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279" y="7516"/>
                        <a:ext cx="79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77" name="Line 73">
                        <a:extLst>
                          <a:ext uri="{FF2B5EF4-FFF2-40B4-BE49-F238E27FC236}">
                            <a16:creationId xmlns:a16="http://schemas.microsoft.com/office/drawing/2014/main" id="{BBB4C665-3B44-4E59-B40A-EEE4DBA75D1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58" y="7516"/>
                        <a:ext cx="77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78" name="Line 74">
                        <a:extLst>
                          <a:ext uri="{FF2B5EF4-FFF2-40B4-BE49-F238E27FC236}">
                            <a16:creationId xmlns:a16="http://schemas.microsoft.com/office/drawing/2014/main" id="{4D8C84F5-4B11-42B9-85D2-1BFE7F4224D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435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79" name="Line 75">
                        <a:extLst>
                          <a:ext uri="{FF2B5EF4-FFF2-40B4-BE49-F238E27FC236}">
                            <a16:creationId xmlns:a16="http://schemas.microsoft.com/office/drawing/2014/main" id="{083C99B4-6521-414B-BB30-A7D01E1B23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515" y="7516"/>
                        <a:ext cx="79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80" name="Line 76">
                        <a:extLst>
                          <a:ext uri="{FF2B5EF4-FFF2-40B4-BE49-F238E27FC236}">
                            <a16:creationId xmlns:a16="http://schemas.microsoft.com/office/drawing/2014/main" id="{6F9B24CD-F7CA-4B93-9FBF-EDB3040EBA0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591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81" name="Line 77">
                        <a:extLst>
                          <a:ext uri="{FF2B5EF4-FFF2-40B4-BE49-F238E27FC236}">
                            <a16:creationId xmlns:a16="http://schemas.microsoft.com/office/drawing/2014/main" id="{4855208A-C4F5-4D70-B7C4-168988FF44A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71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82" name="Line 78">
                        <a:extLst>
                          <a:ext uri="{FF2B5EF4-FFF2-40B4-BE49-F238E27FC236}">
                            <a16:creationId xmlns:a16="http://schemas.microsoft.com/office/drawing/2014/main" id="{A2C3330D-C535-415F-A1F9-9A89C3BF449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751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83" name="AutoShape 79">
                        <a:extLst>
                          <a:ext uri="{FF2B5EF4-FFF2-40B4-BE49-F238E27FC236}">
                            <a16:creationId xmlns:a16="http://schemas.microsoft.com/office/drawing/2014/main" id="{3363B0B7-FD02-443C-8D5B-80110DE0154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7536" y="7356"/>
                        <a:ext cx="80" cy="80"/>
                      </a:xfrm>
                      <a:prstGeom prst="flowChartPunchedTape">
                        <a:avLst/>
                      </a:prstGeom>
                      <a:solidFill>
                        <a:srgbClr val="FFFFFF"/>
                      </a:solidFill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grpSp>
                    <p:nvGrpSpPr>
                      <p:cNvPr id="284" name="Group 80">
                        <a:extLst>
                          <a:ext uri="{FF2B5EF4-FFF2-40B4-BE49-F238E27FC236}">
                            <a16:creationId xmlns:a16="http://schemas.microsoft.com/office/drawing/2014/main" id="{E96D3518-E604-4A14-B401-70712714CA5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848" y="6379"/>
                        <a:ext cx="1899" cy="1137"/>
                        <a:chOff x="8011" y="6379"/>
                        <a:chExt cx="1899" cy="1137"/>
                      </a:xfrm>
                    </p:grpSpPr>
                    <p:sp>
                      <p:nvSpPr>
                        <p:cNvPr id="291" name="Oval 81">
                          <a:extLst>
                            <a:ext uri="{FF2B5EF4-FFF2-40B4-BE49-F238E27FC236}">
                              <a16:creationId xmlns:a16="http://schemas.microsoft.com/office/drawing/2014/main" id="{CD223A00-C35F-4AE9-AEBB-D823113538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15" y="6379"/>
                          <a:ext cx="790" cy="80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767676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292" name="Line 82">
                          <a:extLst>
                            <a:ext uri="{FF2B5EF4-FFF2-40B4-BE49-F238E27FC236}">
                              <a16:creationId xmlns:a16="http://schemas.microsoft.com/office/drawing/2014/main" id="{BF11F3C8-C89F-48D3-B260-B5B34F23924E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090" y="6876"/>
                          <a:ext cx="0" cy="6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293" name="Line 83">
                          <a:extLst>
                            <a:ext uri="{FF2B5EF4-FFF2-40B4-BE49-F238E27FC236}">
                              <a16:creationId xmlns:a16="http://schemas.microsoft.com/office/drawing/2014/main" id="{5D161F87-CFF4-470E-AA6B-8F6C310DDED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327" y="6876"/>
                          <a:ext cx="1" cy="6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294" name="Line 84">
                          <a:extLst>
                            <a:ext uri="{FF2B5EF4-FFF2-40B4-BE49-F238E27FC236}">
                              <a16:creationId xmlns:a16="http://schemas.microsoft.com/office/drawing/2014/main" id="{7E5FE4C8-A3D7-4F8A-9C94-AF902B79C916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881" y="6876"/>
                          <a:ext cx="1" cy="6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295" name="Line 85">
                          <a:extLst>
                            <a:ext uri="{FF2B5EF4-FFF2-40B4-BE49-F238E27FC236}">
                              <a16:creationId xmlns:a16="http://schemas.microsoft.com/office/drawing/2014/main" id="{05EEFAF1-FBA4-416D-8ACC-34F590F64F14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090" y="6876"/>
                          <a:ext cx="791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296" name="Line 86">
                          <a:extLst>
                            <a:ext uri="{FF2B5EF4-FFF2-40B4-BE49-F238E27FC236}">
                              <a16:creationId xmlns:a16="http://schemas.microsoft.com/office/drawing/2014/main" id="{374A733C-DD26-409F-9161-2F0543B5388D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8090" y="6876"/>
                          <a:ext cx="237" cy="6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297" name="Line 87">
                          <a:extLst>
                            <a:ext uri="{FF2B5EF4-FFF2-40B4-BE49-F238E27FC236}">
                              <a16:creationId xmlns:a16="http://schemas.microsoft.com/office/drawing/2014/main" id="{65D24BC7-7A0F-4633-B832-03DA4C6DD7B0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090" y="6876"/>
                          <a:ext cx="237" cy="6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298" name="Line 88">
                          <a:extLst>
                            <a:ext uri="{FF2B5EF4-FFF2-40B4-BE49-F238E27FC236}">
                              <a16:creationId xmlns:a16="http://schemas.microsoft.com/office/drawing/2014/main" id="{AAC42C84-8697-4264-AA97-47715F21A1D8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327" y="6876"/>
                          <a:ext cx="316" cy="6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299" name="Line 89">
                          <a:extLst>
                            <a:ext uri="{FF2B5EF4-FFF2-40B4-BE49-F238E27FC236}">
                              <a16:creationId xmlns:a16="http://schemas.microsoft.com/office/drawing/2014/main" id="{C88E6AF1-EB92-4ADA-BD0E-8224BF7A4E29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327" y="6876"/>
                          <a:ext cx="316" cy="6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00" name="Line 90">
                          <a:extLst>
                            <a:ext uri="{FF2B5EF4-FFF2-40B4-BE49-F238E27FC236}">
                              <a16:creationId xmlns:a16="http://schemas.microsoft.com/office/drawing/2014/main" id="{16E4F0D9-9D3A-4F9D-8B04-C4133ACC120A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643" y="6876"/>
                          <a:ext cx="238" cy="6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01" name="Line 91">
                          <a:extLst>
                            <a:ext uri="{FF2B5EF4-FFF2-40B4-BE49-F238E27FC236}">
                              <a16:creationId xmlns:a16="http://schemas.microsoft.com/office/drawing/2014/main" id="{9A06FA56-350D-446E-9456-92308C4F641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643" y="6876"/>
                          <a:ext cx="238" cy="64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02" name="Oval 92">
                          <a:extLst>
                            <a:ext uri="{FF2B5EF4-FFF2-40B4-BE49-F238E27FC236}">
                              <a16:creationId xmlns:a16="http://schemas.microsoft.com/office/drawing/2014/main" id="{31C96D88-6F10-4F2D-B2DF-E99B64F1BF3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960" y="7036"/>
                          <a:ext cx="396" cy="40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767676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03" name="Oval 93">
                          <a:extLst>
                            <a:ext uri="{FF2B5EF4-FFF2-40B4-BE49-F238E27FC236}">
                              <a16:creationId xmlns:a16="http://schemas.microsoft.com/office/drawing/2014/main" id="{5F87D324-F30E-4A0C-A9EE-7BCFD1E5586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14" y="7036"/>
                          <a:ext cx="396" cy="400"/>
                        </a:xfrm>
                        <a:prstGeom prst="ellipse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767676"/>
                            </a:gs>
                          </a:gsLst>
                          <a:lin ang="54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04" name="Rectangle 94">
                          <a:extLst>
                            <a:ext uri="{FF2B5EF4-FFF2-40B4-BE49-F238E27FC236}">
                              <a16:creationId xmlns:a16="http://schemas.microsoft.com/office/drawing/2014/main" id="{83952AC6-6C18-48B1-BBA5-48E93C91862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118" y="7036"/>
                          <a:ext cx="633" cy="400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767676"/>
                            </a:gs>
                          </a:gsLst>
                          <a:lin ang="5400000" scaled="1"/>
                        </a:gradFill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05" name="Line 95">
                          <a:extLst>
                            <a:ext uri="{FF2B5EF4-FFF2-40B4-BE49-F238E27FC236}">
                              <a16:creationId xmlns:a16="http://schemas.microsoft.com/office/drawing/2014/main" id="{05EF7225-1868-4A00-9BD6-1B9FBB2C3ECC}"/>
                            </a:ext>
                          </a:extLst>
                        </p:cNvPr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118" y="7436"/>
                          <a:ext cx="633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06" name="Rectangle 96">
                          <a:extLst>
                            <a:ext uri="{FF2B5EF4-FFF2-40B4-BE49-F238E27FC236}">
                              <a16:creationId xmlns:a16="http://schemas.microsoft.com/office/drawing/2014/main" id="{DD597376-FF68-4FE9-882D-D6CC1BE9CA7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197" y="7356"/>
                          <a:ext cx="79" cy="16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07" name="Rectangle 97">
                          <a:extLst>
                            <a:ext uri="{FF2B5EF4-FFF2-40B4-BE49-F238E27FC236}">
                              <a16:creationId xmlns:a16="http://schemas.microsoft.com/office/drawing/2014/main" id="{6C3FB37C-15FB-4225-AE1E-A21C55A9524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593" y="7356"/>
                          <a:ext cx="79" cy="16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308" name="Rectangle 98">
                          <a:extLst>
                            <a:ext uri="{FF2B5EF4-FFF2-40B4-BE49-F238E27FC236}">
                              <a16:creationId xmlns:a16="http://schemas.microsoft.com/office/drawing/2014/main" id="{FF629E18-4C2A-4B43-AB57-852BC0A859A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11" y="7276"/>
                          <a:ext cx="237" cy="24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</p:grpSp>
                  <p:sp>
                    <p:nvSpPr>
                      <p:cNvPr id="285" name="Line 99">
                        <a:extLst>
                          <a:ext uri="{FF2B5EF4-FFF2-40B4-BE49-F238E27FC236}">
                            <a16:creationId xmlns:a16="http://schemas.microsoft.com/office/drawing/2014/main" id="{2F0DF606-6999-4DC7-8CE0-4A497EF886C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90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86" name="Line 100">
                        <a:extLst>
                          <a:ext uri="{FF2B5EF4-FFF2-40B4-BE49-F238E27FC236}">
                            <a16:creationId xmlns:a16="http://schemas.microsoft.com/office/drawing/2014/main" id="{3627A2D3-B61A-47DF-868E-C8EDD5091C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011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87" name="Line 101">
                        <a:extLst>
                          <a:ext uri="{FF2B5EF4-FFF2-40B4-BE49-F238E27FC236}">
                            <a16:creationId xmlns:a16="http://schemas.microsoft.com/office/drawing/2014/main" id="{E4A01345-87B6-4983-B6D2-34F0865C81F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693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88" name="Line 102">
                        <a:extLst>
                          <a:ext uri="{FF2B5EF4-FFF2-40B4-BE49-F238E27FC236}">
                            <a16:creationId xmlns:a16="http://schemas.microsoft.com/office/drawing/2014/main" id="{2C8E931A-F903-4365-90D3-EA46E69F415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853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89" name="Line 103">
                        <a:extLst>
                          <a:ext uri="{FF2B5EF4-FFF2-40B4-BE49-F238E27FC236}">
                            <a16:creationId xmlns:a16="http://schemas.microsoft.com/office/drawing/2014/main" id="{DEDDAEE5-4380-45DD-941C-243788207BB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773" y="7516"/>
                        <a:ext cx="80" cy="8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90" name="Line 104">
                        <a:extLst>
                          <a:ext uri="{FF2B5EF4-FFF2-40B4-BE49-F238E27FC236}">
                            <a16:creationId xmlns:a16="http://schemas.microsoft.com/office/drawing/2014/main" id="{7F9A1756-2C3A-4631-B7E8-7498FD0AE2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615" y="7516"/>
                        <a:ext cx="237" cy="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</p:grpSp>
              </p:grpSp>
            </p:grpSp>
            <p:grpSp>
              <p:nvGrpSpPr>
                <p:cNvPr id="39" name="Group 105">
                  <a:extLst>
                    <a:ext uri="{FF2B5EF4-FFF2-40B4-BE49-F238E27FC236}">
                      <a16:creationId xmlns:a16="http://schemas.microsoft.com/office/drawing/2014/main" id="{09870333-1B50-4043-8DDF-3D90163C43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384" y="6228"/>
                  <a:ext cx="870" cy="559"/>
                  <a:chOff x="7773" y="5516"/>
                  <a:chExt cx="1108" cy="720"/>
                </a:xfrm>
              </p:grpSpPr>
              <p:grpSp>
                <p:nvGrpSpPr>
                  <p:cNvPr id="235" name="Group 106">
                    <a:extLst>
                      <a:ext uri="{FF2B5EF4-FFF2-40B4-BE49-F238E27FC236}">
                        <a16:creationId xmlns:a16="http://schemas.microsoft.com/office/drawing/2014/main" id="{802638DE-3C15-4BB4-A272-1D172722CE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860" y="5516"/>
                    <a:ext cx="713" cy="480"/>
                    <a:chOff x="7465" y="5916"/>
                    <a:chExt cx="713" cy="480"/>
                  </a:xfrm>
                </p:grpSpPr>
                <p:grpSp>
                  <p:nvGrpSpPr>
                    <p:cNvPr id="248" name="Group 107">
                      <a:extLst>
                        <a:ext uri="{FF2B5EF4-FFF2-40B4-BE49-F238E27FC236}">
                          <a16:creationId xmlns:a16="http://schemas.microsoft.com/office/drawing/2014/main" id="{335BEA0D-D7A4-48AA-A2FD-4239886D982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465" y="5916"/>
                      <a:ext cx="713" cy="400"/>
                      <a:chOff x="7457" y="5916"/>
                      <a:chExt cx="951" cy="400"/>
                    </a:xfrm>
                  </p:grpSpPr>
                  <p:sp>
                    <p:nvSpPr>
                      <p:cNvPr id="251" name="Oval 108">
                        <a:extLst>
                          <a:ext uri="{FF2B5EF4-FFF2-40B4-BE49-F238E27FC236}">
                            <a16:creationId xmlns:a16="http://schemas.microsoft.com/office/drawing/2014/main" id="{E7BA22F8-58C5-4C64-9004-DF07011869E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57" y="5996"/>
                        <a:ext cx="316" cy="320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rgbClr val="767676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52" name="Oval 109">
                        <a:extLst>
                          <a:ext uri="{FF2B5EF4-FFF2-40B4-BE49-F238E27FC236}">
                            <a16:creationId xmlns:a16="http://schemas.microsoft.com/office/drawing/2014/main" id="{B7BE7E8F-F224-4607-BCF3-F9B1B1D57FB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090" y="5996"/>
                        <a:ext cx="318" cy="320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rgbClr val="767676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253" name="Rectangle 110">
                        <a:extLst>
                          <a:ext uri="{FF2B5EF4-FFF2-40B4-BE49-F238E27FC236}">
                            <a16:creationId xmlns:a16="http://schemas.microsoft.com/office/drawing/2014/main" id="{7AB2AE28-AED7-47E9-B3D8-8B4E728DA08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15" y="5916"/>
                        <a:ext cx="634" cy="4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rgbClr val="767676"/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</p:grpSp>
                <p:sp>
                  <p:nvSpPr>
                    <p:cNvPr id="249" name="Line 111">
                      <a:extLst>
                        <a:ext uri="{FF2B5EF4-FFF2-40B4-BE49-F238E27FC236}">
                          <a16:creationId xmlns:a16="http://schemas.microsoft.com/office/drawing/2014/main" id="{52728DB5-F6F5-4EB4-842A-D2D9CCD72AE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536" y="5996"/>
                      <a:ext cx="55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250" name="Rectangle 112">
                      <a:extLst>
                        <a:ext uri="{FF2B5EF4-FFF2-40B4-BE49-F238E27FC236}">
                          <a16:creationId xmlns:a16="http://schemas.microsoft.com/office/drawing/2014/main" id="{979BF133-42B8-4BF8-B5FD-8DE63B8A2C6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6" y="6316"/>
                      <a:ext cx="554" cy="8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</p:grpSp>
              <p:sp>
                <p:nvSpPr>
                  <p:cNvPr id="236" name="Line 113">
                    <a:extLst>
                      <a:ext uri="{FF2B5EF4-FFF2-40B4-BE49-F238E27FC236}">
                        <a16:creationId xmlns:a16="http://schemas.microsoft.com/office/drawing/2014/main" id="{AAC6280D-B89D-4675-827F-8D00D42B3F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802" y="5596"/>
                    <a:ext cx="79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37" name="Line 114">
                    <a:extLst>
                      <a:ext uri="{FF2B5EF4-FFF2-40B4-BE49-F238E27FC236}">
                        <a16:creationId xmlns:a16="http://schemas.microsoft.com/office/drawing/2014/main" id="{EFB12689-9697-40E4-9500-CC6BFB1E03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643" y="5596"/>
                    <a:ext cx="1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38" name="Line 115">
                    <a:extLst>
                      <a:ext uri="{FF2B5EF4-FFF2-40B4-BE49-F238E27FC236}">
                        <a16:creationId xmlns:a16="http://schemas.microsoft.com/office/drawing/2014/main" id="{C3C880DE-C518-423C-8246-4AB4E677AF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3" y="5596"/>
                    <a:ext cx="15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39" name="Line 116">
                    <a:extLst>
                      <a:ext uri="{FF2B5EF4-FFF2-40B4-BE49-F238E27FC236}">
                        <a16:creationId xmlns:a16="http://schemas.microsoft.com/office/drawing/2014/main" id="{452D2BE6-C239-4534-94AF-F1BB5A4D8D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881" y="5836"/>
                    <a:ext cx="0" cy="3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40" name="Line 117">
                    <a:extLst>
                      <a:ext uri="{FF2B5EF4-FFF2-40B4-BE49-F238E27FC236}">
                        <a16:creationId xmlns:a16="http://schemas.microsoft.com/office/drawing/2014/main" id="{60934825-D927-483B-88F4-F039C6701E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73" y="5996"/>
                    <a:ext cx="8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41" name="Line 118">
                    <a:extLst>
                      <a:ext uri="{FF2B5EF4-FFF2-40B4-BE49-F238E27FC236}">
                        <a16:creationId xmlns:a16="http://schemas.microsoft.com/office/drawing/2014/main" id="{1DAAA715-3E8B-48C8-B17F-7BAAFCF5B1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73" y="5996"/>
                    <a:ext cx="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42" name="Line 119">
                    <a:extLst>
                      <a:ext uri="{FF2B5EF4-FFF2-40B4-BE49-F238E27FC236}">
                        <a16:creationId xmlns:a16="http://schemas.microsoft.com/office/drawing/2014/main" id="{8B547A45-A13A-4544-B04E-65994297B8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773" y="6076"/>
                    <a:ext cx="87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43" name="Line 120">
                    <a:extLst>
                      <a:ext uri="{FF2B5EF4-FFF2-40B4-BE49-F238E27FC236}">
                        <a16:creationId xmlns:a16="http://schemas.microsoft.com/office/drawing/2014/main" id="{DC846DD1-0244-4681-95CB-1F5F0DFE97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643" y="6156"/>
                    <a:ext cx="23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44" name="Oval 121">
                    <a:extLst>
                      <a:ext uri="{FF2B5EF4-FFF2-40B4-BE49-F238E27FC236}">
                        <a16:creationId xmlns:a16="http://schemas.microsoft.com/office/drawing/2014/main" id="{07045267-1E3A-4D70-BA76-F8E7975FDA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43" y="6076"/>
                    <a:ext cx="160" cy="160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45" name="Oval 122">
                    <a:extLst>
                      <a:ext uri="{FF2B5EF4-FFF2-40B4-BE49-F238E27FC236}">
                        <a16:creationId xmlns:a16="http://schemas.microsoft.com/office/drawing/2014/main" id="{AA3B2AFD-25C8-4673-B8FA-90987029FB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52" y="6076"/>
                    <a:ext cx="160" cy="160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46" name="Oval 123">
                    <a:extLst>
                      <a:ext uri="{FF2B5EF4-FFF2-40B4-BE49-F238E27FC236}">
                        <a16:creationId xmlns:a16="http://schemas.microsoft.com/office/drawing/2014/main" id="{9393E25E-6A64-42EA-920D-8B7002624F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0" y="6076"/>
                    <a:ext cx="160" cy="160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47" name="Rectangle 124">
                    <a:extLst>
                      <a:ext uri="{FF2B5EF4-FFF2-40B4-BE49-F238E27FC236}">
                        <a16:creationId xmlns:a16="http://schemas.microsoft.com/office/drawing/2014/main" id="{39DBA341-B823-4D50-9B32-8E5186D4E3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48" y="6076"/>
                    <a:ext cx="395" cy="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</p:grpSp>
            <p:grpSp>
              <p:nvGrpSpPr>
                <p:cNvPr id="40" name="Group 125">
                  <a:extLst>
                    <a:ext uri="{FF2B5EF4-FFF2-40B4-BE49-F238E27FC236}">
                      <a16:creationId xmlns:a16="http://schemas.microsoft.com/office/drawing/2014/main" id="{2A7B841D-10F3-4BD4-A2AA-D1784490BE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95" y="5516"/>
                  <a:ext cx="1663" cy="1440"/>
                  <a:chOff x="5795" y="6156"/>
                  <a:chExt cx="1663" cy="1440"/>
                </a:xfrm>
              </p:grpSpPr>
              <p:grpSp>
                <p:nvGrpSpPr>
                  <p:cNvPr id="210" name="Group 126">
                    <a:extLst>
                      <a:ext uri="{FF2B5EF4-FFF2-40B4-BE49-F238E27FC236}">
                        <a16:creationId xmlns:a16="http://schemas.microsoft.com/office/drawing/2014/main" id="{ECDC3C4A-BBB8-428A-AB7E-3328AB9F8B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95" y="6156"/>
                    <a:ext cx="948" cy="1360"/>
                    <a:chOff x="5953" y="6636"/>
                    <a:chExt cx="790" cy="880"/>
                  </a:xfrm>
                </p:grpSpPr>
                <p:sp>
                  <p:nvSpPr>
                    <p:cNvPr id="233" name="Oval 127">
                      <a:extLst>
                        <a:ext uri="{FF2B5EF4-FFF2-40B4-BE49-F238E27FC236}">
                          <a16:creationId xmlns:a16="http://schemas.microsoft.com/office/drawing/2014/main" id="{4D43708E-4182-402E-A552-37E2CE62A5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3" y="6636"/>
                      <a:ext cx="790" cy="4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767676"/>
                        </a:gs>
                        <a:gs pos="50000">
                          <a:srgbClr val="FFFFFF"/>
                        </a:gs>
                        <a:gs pos="100000">
                          <a:srgbClr val="767676"/>
                        </a:gs>
                      </a:gsLst>
                      <a:lin ang="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234" name="Rectangle 128">
                      <a:extLst>
                        <a:ext uri="{FF2B5EF4-FFF2-40B4-BE49-F238E27FC236}">
                          <a16:creationId xmlns:a16="http://schemas.microsoft.com/office/drawing/2014/main" id="{9A15C5BE-B9E0-413F-AF19-3954613F2F2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3" y="6796"/>
                      <a:ext cx="790" cy="72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767676"/>
                        </a:gs>
                        <a:gs pos="50000">
                          <a:srgbClr val="FFFFFF"/>
                        </a:gs>
                        <a:gs pos="100000">
                          <a:srgbClr val="767676"/>
                        </a:gs>
                      </a:gsLst>
                      <a:lin ang="0" scaled="1"/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</p:grpSp>
              <p:sp>
                <p:nvSpPr>
                  <p:cNvPr id="211" name="Line 129">
                    <a:extLst>
                      <a:ext uri="{FF2B5EF4-FFF2-40B4-BE49-F238E27FC236}">
                        <a16:creationId xmlns:a16="http://schemas.microsoft.com/office/drawing/2014/main" id="{252BAF90-B8EA-4226-B860-D2FE449259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874" y="751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12" name="Line 130">
                    <a:extLst>
                      <a:ext uri="{FF2B5EF4-FFF2-40B4-BE49-F238E27FC236}">
                        <a16:creationId xmlns:a16="http://schemas.microsoft.com/office/drawing/2014/main" id="{D2CD4632-454A-49FB-BD43-7F0FB0694E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953" y="751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13" name="Line 131">
                    <a:extLst>
                      <a:ext uri="{FF2B5EF4-FFF2-40B4-BE49-F238E27FC236}">
                        <a16:creationId xmlns:a16="http://schemas.microsoft.com/office/drawing/2014/main" id="{2D57617F-40A2-43D2-98EC-D1C8B3049B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032" y="751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14" name="Line 132">
                    <a:extLst>
                      <a:ext uri="{FF2B5EF4-FFF2-40B4-BE49-F238E27FC236}">
                        <a16:creationId xmlns:a16="http://schemas.microsoft.com/office/drawing/2014/main" id="{987A2931-1F64-42C0-80A8-DD8BFE2111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112" y="751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15" name="Line 133">
                    <a:extLst>
                      <a:ext uri="{FF2B5EF4-FFF2-40B4-BE49-F238E27FC236}">
                        <a16:creationId xmlns:a16="http://schemas.microsoft.com/office/drawing/2014/main" id="{56DBC6FB-63F0-4F44-AACB-75755825B2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191" y="751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16" name="Line 134">
                    <a:extLst>
                      <a:ext uri="{FF2B5EF4-FFF2-40B4-BE49-F238E27FC236}">
                        <a16:creationId xmlns:a16="http://schemas.microsoft.com/office/drawing/2014/main" id="{66CAC28F-E66C-4155-BF93-83A803A1BC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270" y="751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17" name="Line 135">
                    <a:extLst>
                      <a:ext uri="{FF2B5EF4-FFF2-40B4-BE49-F238E27FC236}">
                        <a16:creationId xmlns:a16="http://schemas.microsoft.com/office/drawing/2014/main" id="{27454020-183B-4D40-818E-DE811187EE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349" y="751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18" name="Line 136">
                    <a:extLst>
                      <a:ext uri="{FF2B5EF4-FFF2-40B4-BE49-F238E27FC236}">
                        <a16:creationId xmlns:a16="http://schemas.microsoft.com/office/drawing/2014/main" id="{6110FF86-FFEE-4684-81C7-5C4C160452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428" y="751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19" name="Line 137">
                    <a:extLst>
                      <a:ext uri="{FF2B5EF4-FFF2-40B4-BE49-F238E27FC236}">
                        <a16:creationId xmlns:a16="http://schemas.microsoft.com/office/drawing/2014/main" id="{90CDB13A-C6B5-48D9-BD8A-84027206E0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08" y="751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20" name="Line 138">
                    <a:extLst>
                      <a:ext uri="{FF2B5EF4-FFF2-40B4-BE49-F238E27FC236}">
                        <a16:creationId xmlns:a16="http://schemas.microsoft.com/office/drawing/2014/main" id="{238C0DDB-8BD5-4D39-B469-03BC9AE658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588" y="751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21" name="Line 139">
                    <a:extLst>
                      <a:ext uri="{FF2B5EF4-FFF2-40B4-BE49-F238E27FC236}">
                        <a16:creationId xmlns:a16="http://schemas.microsoft.com/office/drawing/2014/main" id="{F23F9B4A-EFC1-4D89-B39D-C4AAECC21E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667" y="7516"/>
                    <a:ext cx="78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22" name="Line 140">
                    <a:extLst>
                      <a:ext uri="{FF2B5EF4-FFF2-40B4-BE49-F238E27FC236}">
                        <a16:creationId xmlns:a16="http://schemas.microsoft.com/office/drawing/2014/main" id="{00BF788D-383E-42C5-998B-4E79117CBB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45" y="751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23" name="Line 141">
                    <a:extLst>
                      <a:ext uri="{FF2B5EF4-FFF2-40B4-BE49-F238E27FC236}">
                        <a16:creationId xmlns:a16="http://schemas.microsoft.com/office/drawing/2014/main" id="{060AC719-C4A9-4FF7-8447-790F3A06FF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822" y="751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24" name="Line 142">
                    <a:extLst>
                      <a:ext uri="{FF2B5EF4-FFF2-40B4-BE49-F238E27FC236}">
                        <a16:creationId xmlns:a16="http://schemas.microsoft.com/office/drawing/2014/main" id="{29B13AAE-1812-4AA2-A12B-550793CB38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901" y="751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25" name="Line 143">
                    <a:extLst>
                      <a:ext uri="{FF2B5EF4-FFF2-40B4-BE49-F238E27FC236}">
                        <a16:creationId xmlns:a16="http://schemas.microsoft.com/office/drawing/2014/main" id="{DA527A71-4D85-4FF0-B368-C17D5EC424B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981" y="751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26" name="Line 144">
                    <a:extLst>
                      <a:ext uri="{FF2B5EF4-FFF2-40B4-BE49-F238E27FC236}">
                        <a16:creationId xmlns:a16="http://schemas.microsoft.com/office/drawing/2014/main" id="{2353922D-1821-48A2-9320-AFBEA9CF17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140" y="7516"/>
                    <a:ext cx="78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27" name="Line 145">
                    <a:extLst>
                      <a:ext uri="{FF2B5EF4-FFF2-40B4-BE49-F238E27FC236}">
                        <a16:creationId xmlns:a16="http://schemas.microsoft.com/office/drawing/2014/main" id="{9CC04050-852B-4B3D-A6AD-7F081A9614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7218" y="751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28" name="AutoShape 146">
                    <a:extLst>
                      <a:ext uri="{FF2B5EF4-FFF2-40B4-BE49-F238E27FC236}">
                        <a16:creationId xmlns:a16="http://schemas.microsoft.com/office/drawing/2014/main" id="{1F831352-FFEC-4FBC-BD8B-CA7FD9074A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7378" y="7356"/>
                    <a:ext cx="80" cy="80"/>
                  </a:xfrm>
                  <a:prstGeom prst="flowChartPunchedTape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29" name="Rectangle 147">
                    <a:extLst>
                      <a:ext uri="{FF2B5EF4-FFF2-40B4-BE49-F238E27FC236}">
                        <a16:creationId xmlns:a16="http://schemas.microsoft.com/office/drawing/2014/main" id="{08A4AF01-5BC1-44F3-BFF6-C249AA0A0A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140" y="7356"/>
                    <a:ext cx="267" cy="8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767676"/>
                      </a:gs>
                    </a:gsLst>
                    <a:lin ang="5400000" scaled="1"/>
                  </a:gra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30" name="Rectangle 148">
                    <a:extLst>
                      <a:ext uri="{FF2B5EF4-FFF2-40B4-BE49-F238E27FC236}">
                        <a16:creationId xmlns:a16="http://schemas.microsoft.com/office/drawing/2014/main" id="{2CF614C3-B9B4-4A52-9981-2AA31B6763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903" y="7276"/>
                    <a:ext cx="237" cy="2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31" name="Rectangle 149">
                    <a:extLst>
                      <a:ext uri="{FF2B5EF4-FFF2-40B4-BE49-F238E27FC236}">
                        <a16:creationId xmlns:a16="http://schemas.microsoft.com/office/drawing/2014/main" id="{F2C0C35A-A8D7-48FF-BAC3-236474A2B6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45" y="7356"/>
                    <a:ext cx="158" cy="8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767676"/>
                      </a:gs>
                    </a:gsLst>
                    <a:lin ang="5400000" scaled="1"/>
                  </a:gra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32" name="Line 150">
                    <a:extLst>
                      <a:ext uri="{FF2B5EF4-FFF2-40B4-BE49-F238E27FC236}">
                        <a16:creationId xmlns:a16="http://schemas.microsoft.com/office/drawing/2014/main" id="{5E098F90-DF0D-42B4-93BC-13C6EBA004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795" y="751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</p:grpSp>
            <p:grpSp>
              <p:nvGrpSpPr>
                <p:cNvPr id="41" name="Group 151">
                  <a:extLst>
                    <a:ext uri="{FF2B5EF4-FFF2-40B4-BE49-F238E27FC236}">
                      <a16:creationId xmlns:a16="http://schemas.microsoft.com/office/drawing/2014/main" id="{A1287FD6-8C05-411D-ABB7-3930699DEC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830" y="6787"/>
                  <a:ext cx="705" cy="399"/>
                  <a:chOff x="8802" y="5116"/>
                  <a:chExt cx="1108" cy="560"/>
                </a:xfrm>
              </p:grpSpPr>
              <p:sp>
                <p:nvSpPr>
                  <p:cNvPr id="187" name="Line 152">
                    <a:extLst>
                      <a:ext uri="{FF2B5EF4-FFF2-40B4-BE49-F238E27FC236}">
                        <a16:creationId xmlns:a16="http://schemas.microsoft.com/office/drawing/2014/main" id="{303C0BE5-CFC2-4728-86D6-156E8C002E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805" y="559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188" name="Line 153">
                    <a:extLst>
                      <a:ext uri="{FF2B5EF4-FFF2-40B4-BE49-F238E27FC236}">
                        <a16:creationId xmlns:a16="http://schemas.microsoft.com/office/drawing/2014/main" id="{4CF4E946-03B9-4D79-98FE-0BDB9037C0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885" y="559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189" name="Line 154">
                    <a:extLst>
                      <a:ext uri="{FF2B5EF4-FFF2-40B4-BE49-F238E27FC236}">
                        <a16:creationId xmlns:a16="http://schemas.microsoft.com/office/drawing/2014/main" id="{EBEA4973-DA5E-4B29-B05B-26FBCF37AE6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964" y="5596"/>
                    <a:ext cx="78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190" name="Line 155">
                    <a:extLst>
                      <a:ext uri="{FF2B5EF4-FFF2-40B4-BE49-F238E27FC236}">
                        <a16:creationId xmlns:a16="http://schemas.microsoft.com/office/drawing/2014/main" id="{8D99FBA0-13E8-454D-99BC-1856680FD5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042" y="559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191" name="Line 156">
                    <a:extLst>
                      <a:ext uri="{FF2B5EF4-FFF2-40B4-BE49-F238E27FC236}">
                        <a16:creationId xmlns:a16="http://schemas.microsoft.com/office/drawing/2014/main" id="{C1B1C919-A026-43F7-97F8-D605172396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18" y="559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192" name="Line 157">
                    <a:extLst>
                      <a:ext uri="{FF2B5EF4-FFF2-40B4-BE49-F238E27FC236}">
                        <a16:creationId xmlns:a16="http://schemas.microsoft.com/office/drawing/2014/main" id="{B232A6E4-7363-421C-9801-0A818D6875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198" y="559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193" name="Line 158">
                    <a:extLst>
                      <a:ext uri="{FF2B5EF4-FFF2-40B4-BE49-F238E27FC236}">
                        <a16:creationId xmlns:a16="http://schemas.microsoft.com/office/drawing/2014/main" id="{786B65E5-30AD-4B78-9647-45DDF80157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278" y="559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194" name="Line 159">
                    <a:extLst>
                      <a:ext uri="{FF2B5EF4-FFF2-40B4-BE49-F238E27FC236}">
                        <a16:creationId xmlns:a16="http://schemas.microsoft.com/office/drawing/2014/main" id="{5479B6BB-9C54-41EB-9616-ECB0412F95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358" y="559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195" name="Line 160">
                    <a:extLst>
                      <a:ext uri="{FF2B5EF4-FFF2-40B4-BE49-F238E27FC236}">
                        <a16:creationId xmlns:a16="http://schemas.microsoft.com/office/drawing/2014/main" id="{473DB6B0-94F1-40D5-9673-D44BD4CC0D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437" y="5596"/>
                    <a:ext cx="77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196" name="Line 161">
                    <a:extLst>
                      <a:ext uri="{FF2B5EF4-FFF2-40B4-BE49-F238E27FC236}">
                        <a16:creationId xmlns:a16="http://schemas.microsoft.com/office/drawing/2014/main" id="{11AED6B7-74A0-4BB0-9AB8-1A379AEBF8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514" y="559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197" name="Line 162">
                    <a:extLst>
                      <a:ext uri="{FF2B5EF4-FFF2-40B4-BE49-F238E27FC236}">
                        <a16:creationId xmlns:a16="http://schemas.microsoft.com/office/drawing/2014/main" id="{5D8B1ED4-084D-4D06-8095-219BA1F6F4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594" y="5596"/>
                    <a:ext cx="79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198" name="Line 163">
                    <a:extLst>
                      <a:ext uri="{FF2B5EF4-FFF2-40B4-BE49-F238E27FC236}">
                        <a16:creationId xmlns:a16="http://schemas.microsoft.com/office/drawing/2014/main" id="{2DB2E1A2-DABA-403D-9A3E-B4AC32D2AD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670" y="559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199" name="Line 164">
                    <a:extLst>
                      <a:ext uri="{FF2B5EF4-FFF2-40B4-BE49-F238E27FC236}">
                        <a16:creationId xmlns:a16="http://schemas.microsoft.com/office/drawing/2014/main" id="{EE4DA182-ECC5-4A3B-AAA5-1FC4BE7BEA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750" y="559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00" name="Line 165">
                    <a:extLst>
                      <a:ext uri="{FF2B5EF4-FFF2-40B4-BE49-F238E27FC236}">
                        <a16:creationId xmlns:a16="http://schemas.microsoft.com/office/drawing/2014/main" id="{85A03ACF-6F12-44FB-ABCE-A7EC365634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9830" y="5596"/>
                    <a:ext cx="80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201" name="Line 166">
                    <a:extLst>
                      <a:ext uri="{FF2B5EF4-FFF2-40B4-BE49-F238E27FC236}">
                        <a16:creationId xmlns:a16="http://schemas.microsoft.com/office/drawing/2014/main" id="{809EEA16-9BE5-47D9-9DED-A208B77F61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802" y="5596"/>
                    <a:ext cx="1107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grpSp>
                <p:nvGrpSpPr>
                  <p:cNvPr id="202" name="Group 167">
                    <a:extLst>
                      <a:ext uri="{FF2B5EF4-FFF2-40B4-BE49-F238E27FC236}">
                        <a16:creationId xmlns:a16="http://schemas.microsoft.com/office/drawing/2014/main" id="{CF629A79-2351-4065-A49B-D0F7FF2B4E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880" y="5116"/>
                    <a:ext cx="951" cy="480"/>
                    <a:chOff x="8880" y="5116"/>
                    <a:chExt cx="951" cy="480"/>
                  </a:xfrm>
                </p:grpSpPr>
                <p:sp>
                  <p:nvSpPr>
                    <p:cNvPr id="203" name="Oval 168">
                      <a:extLst>
                        <a:ext uri="{FF2B5EF4-FFF2-40B4-BE49-F238E27FC236}">
                          <a16:creationId xmlns:a16="http://schemas.microsoft.com/office/drawing/2014/main" id="{9B5065D6-2895-48B0-A4CE-A277BA2D84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80" y="5116"/>
                      <a:ext cx="397" cy="4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767676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204" name="Oval 169">
                      <a:extLst>
                        <a:ext uri="{FF2B5EF4-FFF2-40B4-BE49-F238E27FC236}">
                          <a16:creationId xmlns:a16="http://schemas.microsoft.com/office/drawing/2014/main" id="{B3791733-55D6-4109-A556-3C3C866893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35" y="5116"/>
                      <a:ext cx="396" cy="40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767676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205" name="Rectangle 170">
                      <a:extLst>
                        <a:ext uri="{FF2B5EF4-FFF2-40B4-BE49-F238E27FC236}">
                          <a16:creationId xmlns:a16="http://schemas.microsoft.com/office/drawing/2014/main" id="{CB60E992-309A-4F5F-A4B1-AFCB1D54DE0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39" y="5116"/>
                      <a:ext cx="633" cy="40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767676"/>
                        </a:gs>
                      </a:gsLst>
                      <a:lin ang="5400000" scaled="1"/>
                    </a:gra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206" name="Line 171">
                      <a:extLst>
                        <a:ext uri="{FF2B5EF4-FFF2-40B4-BE49-F238E27FC236}">
                          <a16:creationId xmlns:a16="http://schemas.microsoft.com/office/drawing/2014/main" id="{EE98064A-17AA-4D19-AC1D-F22B8207007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39" y="5116"/>
                      <a:ext cx="554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207" name="Line 172">
                      <a:extLst>
                        <a:ext uri="{FF2B5EF4-FFF2-40B4-BE49-F238E27FC236}">
                          <a16:creationId xmlns:a16="http://schemas.microsoft.com/office/drawing/2014/main" id="{93056094-5537-48B2-8900-517CB5E46A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39" y="5516"/>
                      <a:ext cx="633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208" name="Rectangle 173">
                      <a:extLst>
                        <a:ext uri="{FF2B5EF4-FFF2-40B4-BE49-F238E27FC236}">
                          <a16:creationId xmlns:a16="http://schemas.microsoft.com/office/drawing/2014/main" id="{E48E02EB-B06F-4CAE-A61E-2AE159F2D5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118" y="5436"/>
                      <a:ext cx="79" cy="1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209" name="Rectangle 174">
                      <a:extLst>
                        <a:ext uri="{FF2B5EF4-FFF2-40B4-BE49-F238E27FC236}">
                          <a16:creationId xmlns:a16="http://schemas.microsoft.com/office/drawing/2014/main" id="{FFC23EE2-0843-47BA-9DC5-54FF91B952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514" y="5436"/>
                      <a:ext cx="79" cy="16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</p:grpSp>
            </p:grpSp>
            <p:grpSp>
              <p:nvGrpSpPr>
                <p:cNvPr id="42" name="Group 175">
                  <a:extLst>
                    <a:ext uri="{FF2B5EF4-FFF2-40B4-BE49-F238E27FC236}">
                      <a16:creationId xmlns:a16="http://schemas.microsoft.com/office/drawing/2014/main" id="{192616E1-3CE6-4DA5-877A-C7750987CA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63" y="7509"/>
                  <a:ext cx="633" cy="399"/>
                  <a:chOff x="7536" y="4796"/>
                  <a:chExt cx="793" cy="560"/>
                </a:xfrm>
              </p:grpSpPr>
              <p:grpSp>
                <p:nvGrpSpPr>
                  <p:cNvPr id="160" name="Group 176">
                    <a:extLst>
                      <a:ext uri="{FF2B5EF4-FFF2-40B4-BE49-F238E27FC236}">
                        <a16:creationId xmlns:a16="http://schemas.microsoft.com/office/drawing/2014/main" id="{CD789106-FBDE-4F1F-B86D-B613BAD7A97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536" y="4796"/>
                    <a:ext cx="793" cy="560"/>
                    <a:chOff x="8485" y="5596"/>
                    <a:chExt cx="793" cy="560"/>
                  </a:xfrm>
                </p:grpSpPr>
                <p:sp>
                  <p:nvSpPr>
                    <p:cNvPr id="166" name="Line 177">
                      <a:extLst>
                        <a:ext uri="{FF2B5EF4-FFF2-40B4-BE49-F238E27FC236}">
                          <a16:creationId xmlns:a16="http://schemas.microsoft.com/office/drawing/2014/main" id="{E9B79B17-6649-42B9-9CDA-33807D498F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85" y="5916"/>
                      <a:ext cx="1" cy="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grpSp>
                  <p:nvGrpSpPr>
                    <p:cNvPr id="167" name="Group 178">
                      <a:extLst>
                        <a:ext uri="{FF2B5EF4-FFF2-40B4-BE49-F238E27FC236}">
                          <a16:creationId xmlns:a16="http://schemas.microsoft.com/office/drawing/2014/main" id="{197D9E43-D61C-4D03-B6CA-7FA1C6929B7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485" y="5596"/>
                      <a:ext cx="793" cy="560"/>
                      <a:chOff x="8485" y="5596"/>
                      <a:chExt cx="793" cy="560"/>
                    </a:xfrm>
                  </p:grpSpPr>
                  <p:grpSp>
                    <p:nvGrpSpPr>
                      <p:cNvPr id="168" name="Group 179">
                        <a:extLst>
                          <a:ext uri="{FF2B5EF4-FFF2-40B4-BE49-F238E27FC236}">
                            <a16:creationId xmlns:a16="http://schemas.microsoft.com/office/drawing/2014/main" id="{50A47AE3-2CAC-4DBA-A307-E7A022DABCE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723" y="5596"/>
                        <a:ext cx="160" cy="317"/>
                        <a:chOff x="8564" y="5599"/>
                        <a:chExt cx="158" cy="317"/>
                      </a:xfrm>
                    </p:grpSpPr>
                    <p:sp>
                      <p:nvSpPr>
                        <p:cNvPr id="184" name="AutoShape 180">
                          <a:extLst>
                            <a:ext uri="{FF2B5EF4-FFF2-40B4-BE49-F238E27FC236}">
                              <a16:creationId xmlns:a16="http://schemas.microsoft.com/office/drawing/2014/main" id="{07BA3D11-8BE7-49F2-A715-542118953F7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767676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85" name="Freeform 181">
                          <a:extLst>
                            <a:ext uri="{FF2B5EF4-FFF2-40B4-BE49-F238E27FC236}">
                              <a16:creationId xmlns:a16="http://schemas.microsoft.com/office/drawing/2014/main" id="{1DE7EECB-B02C-4466-992E-17F84F7B82E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86" name="Freeform 182">
                          <a:extLst>
                            <a:ext uri="{FF2B5EF4-FFF2-40B4-BE49-F238E27FC236}">
                              <a16:creationId xmlns:a16="http://schemas.microsoft.com/office/drawing/2014/main" id="{49F5CBC7-BF2D-4FA7-BD37-4623BE84A94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9"/>
                          <a:ext cx="76" cy="73"/>
                        </a:xfrm>
                        <a:custGeom>
                          <a:avLst/>
                          <a:gdLst>
                            <a:gd name="T0" fmla="*/ 0 w 175"/>
                            <a:gd name="T1" fmla="*/ 42 h 165"/>
                            <a:gd name="T2" fmla="*/ 135 w 175"/>
                            <a:gd name="T3" fmla="*/ 165 h 165"/>
                            <a:gd name="T4" fmla="*/ 0 60000 65536"/>
                            <a:gd name="T5" fmla="*/ 0 60000 65536"/>
                            <a:gd name="T6" fmla="*/ 0 w 175"/>
                            <a:gd name="T7" fmla="*/ 0 h 165"/>
                            <a:gd name="T8" fmla="*/ 175 w 175"/>
                            <a:gd name="T9" fmla="*/ 165 h 16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</p:grpSp>
                  <p:grpSp>
                    <p:nvGrpSpPr>
                      <p:cNvPr id="169" name="Group 183">
                        <a:extLst>
                          <a:ext uri="{FF2B5EF4-FFF2-40B4-BE49-F238E27FC236}">
                            <a16:creationId xmlns:a16="http://schemas.microsoft.com/office/drawing/2014/main" id="{5CAB0A20-962E-45CC-8EA1-36DB5812F2B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564" y="5599"/>
                        <a:ext cx="158" cy="317"/>
                        <a:chOff x="8564" y="5599"/>
                        <a:chExt cx="158" cy="317"/>
                      </a:xfrm>
                    </p:grpSpPr>
                    <p:sp>
                      <p:nvSpPr>
                        <p:cNvPr id="181" name="AutoShape 184">
                          <a:extLst>
                            <a:ext uri="{FF2B5EF4-FFF2-40B4-BE49-F238E27FC236}">
                              <a16:creationId xmlns:a16="http://schemas.microsoft.com/office/drawing/2014/main" id="{DD990402-D4D7-4A37-B4A9-059C503AFFC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FFFFFF"/>
                            </a:gs>
                            <a:gs pos="100000">
                              <a:srgbClr val="767676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82" name="Freeform 185">
                          <a:extLst>
                            <a:ext uri="{FF2B5EF4-FFF2-40B4-BE49-F238E27FC236}">
                              <a16:creationId xmlns:a16="http://schemas.microsoft.com/office/drawing/2014/main" id="{C792570C-03B2-497A-8814-1FF76A79720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83" name="Freeform 186">
                          <a:extLst>
                            <a:ext uri="{FF2B5EF4-FFF2-40B4-BE49-F238E27FC236}">
                              <a16:creationId xmlns:a16="http://schemas.microsoft.com/office/drawing/2014/main" id="{2E05D9AD-DF34-4F48-BCD2-9DD96D22064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9"/>
                          <a:ext cx="76" cy="73"/>
                        </a:xfrm>
                        <a:custGeom>
                          <a:avLst/>
                          <a:gdLst>
                            <a:gd name="T0" fmla="*/ 0 w 175"/>
                            <a:gd name="T1" fmla="*/ 42 h 165"/>
                            <a:gd name="T2" fmla="*/ 135 w 175"/>
                            <a:gd name="T3" fmla="*/ 165 h 165"/>
                            <a:gd name="T4" fmla="*/ 0 60000 65536"/>
                            <a:gd name="T5" fmla="*/ 0 60000 65536"/>
                            <a:gd name="T6" fmla="*/ 0 w 175"/>
                            <a:gd name="T7" fmla="*/ 0 h 165"/>
                            <a:gd name="T8" fmla="*/ 175 w 175"/>
                            <a:gd name="T9" fmla="*/ 165 h 16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</p:grpSp>
                  <p:sp>
                    <p:nvSpPr>
                      <p:cNvPr id="170" name="Line 187">
                        <a:extLst>
                          <a:ext uri="{FF2B5EF4-FFF2-40B4-BE49-F238E27FC236}">
                            <a16:creationId xmlns:a16="http://schemas.microsoft.com/office/drawing/2014/main" id="{060B002F-B80B-4BCB-A3F6-E4BE985F092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9039" y="5676"/>
                        <a:ext cx="2" cy="2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171" name="Line 188">
                        <a:extLst>
                          <a:ext uri="{FF2B5EF4-FFF2-40B4-BE49-F238E27FC236}">
                            <a16:creationId xmlns:a16="http://schemas.microsoft.com/office/drawing/2014/main" id="{31ED2D15-FD92-46D5-AD8F-A20C44E4CB9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039" y="5676"/>
                        <a:ext cx="237" cy="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172" name="Line 189">
                        <a:extLst>
                          <a:ext uri="{FF2B5EF4-FFF2-40B4-BE49-F238E27FC236}">
                            <a16:creationId xmlns:a16="http://schemas.microsoft.com/office/drawing/2014/main" id="{42ED453C-D47A-4730-B907-46EC50D026D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276" y="5676"/>
                        <a:ext cx="2" cy="40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173" name="Line 190">
                        <a:extLst>
                          <a:ext uri="{FF2B5EF4-FFF2-40B4-BE49-F238E27FC236}">
                            <a16:creationId xmlns:a16="http://schemas.microsoft.com/office/drawing/2014/main" id="{9E5AFC3B-0ACC-4DB1-984A-80459A28AE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040" y="6076"/>
                        <a:ext cx="23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174" name="Oval 191">
                        <a:extLst>
                          <a:ext uri="{FF2B5EF4-FFF2-40B4-BE49-F238E27FC236}">
                            <a16:creationId xmlns:a16="http://schemas.microsoft.com/office/drawing/2014/main" id="{38037A82-2C88-4A44-929A-3B181D0920F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40" y="5996"/>
                        <a:ext cx="160" cy="160"/>
                      </a:xfrm>
                      <a:prstGeom prst="ellipse">
                        <a:avLst/>
                      </a:prstGeom>
                      <a:solidFill>
                        <a:srgbClr val="333333"/>
                      </a:soli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175" name="Oval 192">
                        <a:extLst>
                          <a:ext uri="{FF2B5EF4-FFF2-40B4-BE49-F238E27FC236}">
                            <a16:creationId xmlns:a16="http://schemas.microsoft.com/office/drawing/2014/main" id="{C9ACE238-68A3-47CB-9C91-7CC01F0B9C8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86" y="5996"/>
                        <a:ext cx="160" cy="160"/>
                      </a:xfrm>
                      <a:prstGeom prst="ellipse">
                        <a:avLst/>
                      </a:prstGeom>
                      <a:solidFill>
                        <a:srgbClr val="333333"/>
                      </a:solidFill>
                      <a:ln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176" name="Rectangle 193">
                        <a:extLst>
                          <a:ext uri="{FF2B5EF4-FFF2-40B4-BE49-F238E27FC236}">
                            <a16:creationId xmlns:a16="http://schemas.microsoft.com/office/drawing/2014/main" id="{BE4FBA0F-4941-4CE6-83A0-46515A2E773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45" y="5996"/>
                        <a:ext cx="395" cy="8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177" name="Line 194">
                        <a:extLst>
                          <a:ext uri="{FF2B5EF4-FFF2-40B4-BE49-F238E27FC236}">
                            <a16:creationId xmlns:a16="http://schemas.microsoft.com/office/drawing/2014/main" id="{996E7F4E-35C7-4AF9-932C-FC1117651B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85" y="5756"/>
                        <a:ext cx="475" cy="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178" name="Line 195">
                        <a:extLst>
                          <a:ext uri="{FF2B5EF4-FFF2-40B4-BE49-F238E27FC236}">
                            <a16:creationId xmlns:a16="http://schemas.microsoft.com/office/drawing/2014/main" id="{20653CF0-ADDB-40A3-ABFA-1682DBB2694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485" y="5836"/>
                        <a:ext cx="555" cy="1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179" name="Line 196">
                        <a:extLst>
                          <a:ext uri="{FF2B5EF4-FFF2-40B4-BE49-F238E27FC236}">
                            <a16:creationId xmlns:a16="http://schemas.microsoft.com/office/drawing/2014/main" id="{2BCA62A5-E159-4695-99C7-6199F2CE689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643" y="5756"/>
                        <a:ext cx="1" cy="1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180" name="Line 197">
                        <a:extLst>
                          <a:ext uri="{FF2B5EF4-FFF2-40B4-BE49-F238E27FC236}">
                            <a16:creationId xmlns:a16="http://schemas.microsoft.com/office/drawing/2014/main" id="{F12E2FC3-77DF-47A0-A6FE-CAF2C462B4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802" y="5756"/>
                        <a:ext cx="1" cy="16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</p:grpSp>
              </p:grpSp>
              <p:grpSp>
                <p:nvGrpSpPr>
                  <p:cNvPr id="161" name="Group 198">
                    <a:extLst>
                      <a:ext uri="{FF2B5EF4-FFF2-40B4-BE49-F238E27FC236}">
                        <a16:creationId xmlns:a16="http://schemas.microsoft.com/office/drawing/2014/main" id="{4093B883-AF79-4786-98E5-6DDA23B792B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536" y="4956"/>
                    <a:ext cx="792" cy="241"/>
                    <a:chOff x="8485" y="5756"/>
                    <a:chExt cx="792" cy="241"/>
                  </a:xfrm>
                </p:grpSpPr>
                <p:sp>
                  <p:nvSpPr>
                    <p:cNvPr id="162" name="Line 199">
                      <a:extLst>
                        <a:ext uri="{FF2B5EF4-FFF2-40B4-BE49-F238E27FC236}">
                          <a16:creationId xmlns:a16="http://schemas.microsoft.com/office/drawing/2014/main" id="{B70D6DD6-CDBD-4AEE-9C2E-EEA0ED6A9F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85" y="5916"/>
                      <a:ext cx="555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163" name="Line 200">
                      <a:extLst>
                        <a:ext uri="{FF2B5EF4-FFF2-40B4-BE49-F238E27FC236}">
                          <a16:creationId xmlns:a16="http://schemas.microsoft.com/office/drawing/2014/main" id="{3E83954A-D5E0-43E3-92B0-C5BCDDC588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85" y="5996"/>
                      <a:ext cx="792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164" name="Line 201">
                      <a:extLst>
                        <a:ext uri="{FF2B5EF4-FFF2-40B4-BE49-F238E27FC236}">
                          <a16:creationId xmlns:a16="http://schemas.microsoft.com/office/drawing/2014/main" id="{D7EAF897-6224-4331-BCF2-BA2E8395BF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85" y="5756"/>
                      <a:ext cx="1" cy="1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165" name="Line 202">
                      <a:extLst>
                        <a:ext uri="{FF2B5EF4-FFF2-40B4-BE49-F238E27FC236}">
                          <a16:creationId xmlns:a16="http://schemas.microsoft.com/office/drawing/2014/main" id="{5A3EB8D0-4275-4CF1-A7B6-FEA2E68403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960" y="5756"/>
                      <a:ext cx="1" cy="16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</p:grpSp>
            </p:grpSp>
            <p:grpSp>
              <p:nvGrpSpPr>
                <p:cNvPr id="43" name="Group 203">
                  <a:extLst>
                    <a:ext uri="{FF2B5EF4-FFF2-40B4-BE49-F238E27FC236}">
                      <a16:creationId xmlns:a16="http://schemas.microsoft.com/office/drawing/2014/main" id="{A52BBD37-DB8C-4831-94C6-D77089E486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693" y="7358"/>
                  <a:ext cx="1106" cy="637"/>
                  <a:chOff x="11491" y="6876"/>
                  <a:chExt cx="1268" cy="717"/>
                </a:xfrm>
              </p:grpSpPr>
              <p:grpSp>
                <p:nvGrpSpPr>
                  <p:cNvPr id="94" name="Group 204">
                    <a:extLst>
                      <a:ext uri="{FF2B5EF4-FFF2-40B4-BE49-F238E27FC236}">
                        <a16:creationId xmlns:a16="http://schemas.microsoft.com/office/drawing/2014/main" id="{98DC4CF1-8401-49BA-B1E8-C57155D1C2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046" y="6876"/>
                    <a:ext cx="157" cy="317"/>
                    <a:chOff x="8564" y="5599"/>
                    <a:chExt cx="158" cy="317"/>
                  </a:xfrm>
                </p:grpSpPr>
                <p:sp>
                  <p:nvSpPr>
                    <p:cNvPr id="157" name="AutoShape 205">
                      <a:extLst>
                        <a:ext uri="{FF2B5EF4-FFF2-40B4-BE49-F238E27FC236}">
                          <a16:creationId xmlns:a16="http://schemas.microsoft.com/office/drawing/2014/main" id="{F9ED9544-72BF-4BFF-A941-158190BA9E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64" y="5676"/>
                      <a:ext cx="158" cy="240"/>
                    </a:xfrm>
                    <a:prstGeom prst="flowChartAlternateProcess">
                      <a:avLst/>
                    </a:prstGeom>
                    <a:gradFill rotWithShape="1">
                      <a:gsLst>
                        <a:gs pos="0">
                          <a:srgbClr val="C0C0C0"/>
                        </a:gs>
                        <a:gs pos="100000">
                          <a:srgbClr val="595959"/>
                        </a:gs>
                      </a:gsLst>
                      <a:lin ang="0" scaled="1"/>
                    </a:gra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158" name="Freeform 206">
                      <a:extLst>
                        <a:ext uri="{FF2B5EF4-FFF2-40B4-BE49-F238E27FC236}">
                          <a16:creationId xmlns:a16="http://schemas.microsoft.com/office/drawing/2014/main" id="{1D4C002A-0C95-4784-BB75-AEEFAD6FE28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607" y="5622"/>
                      <a:ext cx="0" cy="47"/>
                    </a:xfrm>
                    <a:custGeom>
                      <a:avLst/>
                      <a:gdLst>
                        <a:gd name="T0" fmla="*/ 0 w 1"/>
                        <a:gd name="T1" fmla="*/ 0 h 105"/>
                        <a:gd name="T2" fmla="*/ 0 w 1"/>
                        <a:gd name="T3" fmla="*/ 105 h 105"/>
                        <a:gd name="T4" fmla="*/ 0 60000 65536"/>
                        <a:gd name="T5" fmla="*/ 0 60000 65536"/>
                        <a:gd name="T6" fmla="*/ 0 w 1"/>
                        <a:gd name="T7" fmla="*/ 0 h 105"/>
                        <a:gd name="T8" fmla="*/ 0 w 1"/>
                        <a:gd name="T9" fmla="*/ 105 h 105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105">
                          <a:moveTo>
                            <a:pt x="0" y="0"/>
                          </a:moveTo>
                          <a:cubicBezTo>
                            <a:pt x="0" y="35"/>
                            <a:pt x="0" y="70"/>
                            <a:pt x="0" y="105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159" name="Freeform 207">
                      <a:extLst>
                        <a:ext uri="{FF2B5EF4-FFF2-40B4-BE49-F238E27FC236}">
                          <a16:creationId xmlns:a16="http://schemas.microsoft.com/office/drawing/2014/main" id="{25358967-7178-4238-A0E7-C0FE1E6267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8607" y="5599"/>
                      <a:ext cx="77" cy="7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2"/>
                        </a:cxn>
                        <a:cxn ang="0">
                          <a:pos x="135" y="165"/>
                        </a:cxn>
                      </a:cxnLst>
                      <a:rect l="0" t="0" r="r" b="b"/>
                      <a:pathLst>
                        <a:path w="175" h="165">
                          <a:moveTo>
                            <a:pt x="0" y="42"/>
                          </a:moveTo>
                          <a:cubicBezTo>
                            <a:pt x="175" y="46"/>
                            <a:pt x="135" y="0"/>
                            <a:pt x="135" y="165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>
                        <a:defRPr/>
                      </a:pPr>
                      <a:endParaRPr lang="es-ES" dirty="0"/>
                    </a:p>
                  </p:txBody>
                </p:sp>
              </p:grpSp>
              <p:grpSp>
                <p:nvGrpSpPr>
                  <p:cNvPr id="95" name="Group 208">
                    <a:extLst>
                      <a:ext uri="{FF2B5EF4-FFF2-40B4-BE49-F238E27FC236}">
                        <a16:creationId xmlns:a16="http://schemas.microsoft.com/office/drawing/2014/main" id="{8CC52FBB-6C23-49BB-9CE7-0ED9595B95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491" y="6955"/>
                    <a:ext cx="1268" cy="638"/>
                    <a:chOff x="11491" y="6635"/>
                    <a:chExt cx="1268" cy="638"/>
                  </a:xfrm>
                </p:grpSpPr>
                <p:grpSp>
                  <p:nvGrpSpPr>
                    <p:cNvPr id="96" name="Group 209">
                      <a:extLst>
                        <a:ext uri="{FF2B5EF4-FFF2-40B4-BE49-F238E27FC236}">
                          <a16:creationId xmlns:a16="http://schemas.microsoft.com/office/drawing/2014/main" id="{FF965B31-D904-4D30-B597-25C59590A7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676" y="6662"/>
                      <a:ext cx="160" cy="318"/>
                      <a:chOff x="8564" y="5598"/>
                      <a:chExt cx="158" cy="318"/>
                    </a:xfrm>
                  </p:grpSpPr>
                  <p:sp>
                    <p:nvSpPr>
                      <p:cNvPr id="154" name="AutoShape 210">
                        <a:extLst>
                          <a:ext uri="{FF2B5EF4-FFF2-40B4-BE49-F238E27FC236}">
                            <a16:creationId xmlns:a16="http://schemas.microsoft.com/office/drawing/2014/main" id="{DB1A86DC-B372-409F-A9D0-0C110379931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564" y="5676"/>
                        <a:ext cx="158" cy="240"/>
                      </a:xfrm>
                      <a:prstGeom prst="flowChartAlternateProcess">
                        <a:avLst/>
                      </a:prstGeom>
                      <a:solidFill>
                        <a:srgbClr val="FFFFFF"/>
                      </a:solidFill>
                      <a:ln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155" name="Freeform 211">
                        <a:extLst>
                          <a:ext uri="{FF2B5EF4-FFF2-40B4-BE49-F238E27FC236}">
                            <a16:creationId xmlns:a16="http://schemas.microsoft.com/office/drawing/2014/main" id="{498F592F-CFD6-477E-98E4-CC77E9F3EBC1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607" y="5622"/>
                        <a:ext cx="0" cy="47"/>
                      </a:xfrm>
                      <a:custGeom>
                        <a:avLst/>
                        <a:gdLst>
                          <a:gd name="T0" fmla="*/ 0 w 1"/>
                          <a:gd name="T1" fmla="*/ 0 h 105"/>
                          <a:gd name="T2" fmla="*/ 0 w 1"/>
                          <a:gd name="T3" fmla="*/ 105 h 105"/>
                          <a:gd name="T4" fmla="*/ 0 60000 65536"/>
                          <a:gd name="T5" fmla="*/ 0 60000 65536"/>
                          <a:gd name="T6" fmla="*/ 0 w 1"/>
                          <a:gd name="T7" fmla="*/ 0 h 105"/>
                          <a:gd name="T8" fmla="*/ 0 w 1"/>
                          <a:gd name="T9" fmla="*/ 105 h 105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105">
                            <a:moveTo>
                              <a:pt x="0" y="0"/>
                            </a:moveTo>
                            <a:cubicBezTo>
                              <a:pt x="0" y="35"/>
                              <a:pt x="0" y="70"/>
                              <a:pt x="0" y="105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156" name="Freeform 212">
                        <a:extLst>
                          <a:ext uri="{FF2B5EF4-FFF2-40B4-BE49-F238E27FC236}">
                            <a16:creationId xmlns:a16="http://schemas.microsoft.com/office/drawing/2014/main" id="{FFE175C2-4050-48F8-8902-015644A7B65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607" y="5598"/>
                        <a:ext cx="75" cy="7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2"/>
                          </a:cxn>
                          <a:cxn ang="0">
                            <a:pos x="135" y="165"/>
                          </a:cxn>
                        </a:cxnLst>
                        <a:rect l="0" t="0" r="r" b="b"/>
                        <a:pathLst>
                          <a:path w="175" h="165">
                            <a:moveTo>
                              <a:pt x="0" y="42"/>
                            </a:moveTo>
                            <a:cubicBezTo>
                              <a:pt x="175" y="46"/>
                              <a:pt x="135" y="0"/>
                              <a:pt x="135" y="165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chemeClr val="bg1"/>
                          </a:gs>
                          <a:gs pos="100000">
                            <a:schemeClr val="bg1">
                              <a:gamma/>
                              <a:shade val="46275"/>
                              <a:invGamma/>
                            </a:schemeClr>
                          </a:gs>
                        </a:gsLst>
                        <a:lin ang="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s-ES" dirty="0"/>
                      </a:p>
                    </p:txBody>
                  </p:sp>
                </p:grpSp>
                <p:grpSp>
                  <p:nvGrpSpPr>
                    <p:cNvPr id="97" name="Group 213">
                      <a:extLst>
                        <a:ext uri="{FF2B5EF4-FFF2-40B4-BE49-F238E27FC236}">
                          <a16:creationId xmlns:a16="http://schemas.microsoft.com/office/drawing/2014/main" id="{0D95488B-EA44-4C45-BBF4-F0773691FCF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491" y="6635"/>
                      <a:ext cx="1268" cy="638"/>
                      <a:chOff x="11253" y="4315"/>
                      <a:chExt cx="1268" cy="638"/>
                    </a:xfrm>
                  </p:grpSpPr>
                  <p:grpSp>
                    <p:nvGrpSpPr>
                      <p:cNvPr id="98" name="Group 214">
                        <a:extLst>
                          <a:ext uri="{FF2B5EF4-FFF2-40B4-BE49-F238E27FC236}">
                            <a16:creationId xmlns:a16="http://schemas.microsoft.com/office/drawing/2014/main" id="{EFBF67E0-C245-488F-9C9D-025C2E9AF53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25" y="4396"/>
                        <a:ext cx="160" cy="317"/>
                        <a:chOff x="8564" y="5599"/>
                        <a:chExt cx="158" cy="317"/>
                      </a:xfrm>
                    </p:grpSpPr>
                    <p:sp>
                      <p:nvSpPr>
                        <p:cNvPr id="151" name="AutoShape 215">
                          <a:extLst>
                            <a:ext uri="{FF2B5EF4-FFF2-40B4-BE49-F238E27FC236}">
                              <a16:creationId xmlns:a16="http://schemas.microsoft.com/office/drawing/2014/main" id="{08EB9BD3-CD35-4F70-83DE-5D4377F000E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FFCC00"/>
                            </a:gs>
                            <a:gs pos="100000">
                              <a:srgbClr val="765E00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52" name="Freeform 216">
                          <a:extLst>
                            <a:ext uri="{FF2B5EF4-FFF2-40B4-BE49-F238E27FC236}">
                              <a16:creationId xmlns:a16="http://schemas.microsoft.com/office/drawing/2014/main" id="{6FBAF61E-7615-4B99-BF8A-2374D12983A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53" name="Freeform 217">
                          <a:extLst>
                            <a:ext uri="{FF2B5EF4-FFF2-40B4-BE49-F238E27FC236}">
                              <a16:creationId xmlns:a16="http://schemas.microsoft.com/office/drawing/2014/main" id="{A56D49BB-DAF7-4418-87AC-E7F74748CD6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9"/>
                          <a:ext cx="76" cy="73"/>
                        </a:xfrm>
                        <a:custGeom>
                          <a:avLst/>
                          <a:gdLst>
                            <a:gd name="T0" fmla="*/ 0 w 175"/>
                            <a:gd name="T1" fmla="*/ 42 h 165"/>
                            <a:gd name="T2" fmla="*/ 135 w 175"/>
                            <a:gd name="T3" fmla="*/ 165 h 165"/>
                            <a:gd name="T4" fmla="*/ 0 60000 65536"/>
                            <a:gd name="T5" fmla="*/ 0 60000 65536"/>
                            <a:gd name="T6" fmla="*/ 0 w 175"/>
                            <a:gd name="T7" fmla="*/ 0 h 165"/>
                            <a:gd name="T8" fmla="*/ 175 w 175"/>
                            <a:gd name="T9" fmla="*/ 165 h 16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FFCC00"/>
                            </a:gs>
                            <a:gs pos="100000">
                              <a:srgbClr val="765E00"/>
                            </a:gs>
                          </a:gsLst>
                          <a:lin ang="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</p:grpSp>
                  <p:grpSp>
                    <p:nvGrpSpPr>
                      <p:cNvPr id="99" name="Group 218">
                        <a:extLst>
                          <a:ext uri="{FF2B5EF4-FFF2-40B4-BE49-F238E27FC236}">
                            <a16:creationId xmlns:a16="http://schemas.microsoft.com/office/drawing/2014/main" id="{E3FE3AA1-FEB8-4E56-A84C-9B636FD71A9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362" y="4396"/>
                        <a:ext cx="159" cy="317"/>
                        <a:chOff x="8564" y="5599"/>
                        <a:chExt cx="158" cy="317"/>
                      </a:xfrm>
                    </p:grpSpPr>
                    <p:sp>
                      <p:nvSpPr>
                        <p:cNvPr id="148" name="AutoShape 219">
                          <a:extLst>
                            <a:ext uri="{FF2B5EF4-FFF2-40B4-BE49-F238E27FC236}">
                              <a16:creationId xmlns:a16="http://schemas.microsoft.com/office/drawing/2014/main" id="{66359B63-F9B3-468E-A97F-B40A6750EE3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FFCC00"/>
                            </a:gs>
                            <a:gs pos="100000">
                              <a:srgbClr val="765E00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49" name="Freeform 220">
                          <a:extLst>
                            <a:ext uri="{FF2B5EF4-FFF2-40B4-BE49-F238E27FC236}">
                              <a16:creationId xmlns:a16="http://schemas.microsoft.com/office/drawing/2014/main" id="{26878F20-E2FB-4888-AABC-4E0AC2103C7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50" name="Freeform 221">
                          <a:extLst>
                            <a:ext uri="{FF2B5EF4-FFF2-40B4-BE49-F238E27FC236}">
                              <a16:creationId xmlns:a16="http://schemas.microsoft.com/office/drawing/2014/main" id="{D585D310-2ED6-4CE1-B211-279FE00A2E0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9"/>
                          <a:ext cx="76" cy="73"/>
                        </a:xfrm>
                        <a:custGeom>
                          <a:avLst/>
                          <a:gdLst>
                            <a:gd name="T0" fmla="*/ 0 w 175"/>
                            <a:gd name="T1" fmla="*/ 42 h 165"/>
                            <a:gd name="T2" fmla="*/ 135 w 175"/>
                            <a:gd name="T3" fmla="*/ 165 h 165"/>
                            <a:gd name="T4" fmla="*/ 0 60000 65536"/>
                            <a:gd name="T5" fmla="*/ 0 60000 65536"/>
                            <a:gd name="T6" fmla="*/ 0 w 175"/>
                            <a:gd name="T7" fmla="*/ 0 h 165"/>
                            <a:gd name="T8" fmla="*/ 175 w 175"/>
                            <a:gd name="T9" fmla="*/ 165 h 16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FFCC00"/>
                            </a:gs>
                            <a:gs pos="100000">
                              <a:srgbClr val="765E00"/>
                            </a:gs>
                          </a:gsLst>
                          <a:lin ang="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</p:grpSp>
                  <p:grpSp>
                    <p:nvGrpSpPr>
                      <p:cNvPr id="100" name="Group 222">
                        <a:extLst>
                          <a:ext uri="{FF2B5EF4-FFF2-40B4-BE49-F238E27FC236}">
                            <a16:creationId xmlns:a16="http://schemas.microsoft.com/office/drawing/2014/main" id="{871624EE-0C89-4761-80B4-4B5FABD8D6A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650" y="4315"/>
                        <a:ext cx="160" cy="318"/>
                        <a:chOff x="8564" y="5598"/>
                        <a:chExt cx="158" cy="318"/>
                      </a:xfrm>
                    </p:grpSpPr>
                    <p:sp>
                      <p:nvSpPr>
                        <p:cNvPr id="145" name="AutoShape 223">
                          <a:extLst>
                            <a:ext uri="{FF2B5EF4-FFF2-40B4-BE49-F238E27FC236}">
                              <a16:creationId xmlns:a16="http://schemas.microsoft.com/office/drawing/2014/main" id="{E0C19336-F09F-440D-B11E-F537AF1C8F1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C0C0C0"/>
                            </a:gs>
                            <a:gs pos="100000">
                              <a:srgbClr val="595959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46" name="Freeform 224">
                          <a:extLst>
                            <a:ext uri="{FF2B5EF4-FFF2-40B4-BE49-F238E27FC236}">
                              <a16:creationId xmlns:a16="http://schemas.microsoft.com/office/drawing/2014/main" id="{0E532149-D11A-41FF-BC5F-7324606731A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47" name="Freeform 225">
                          <a:extLst>
                            <a:ext uri="{FF2B5EF4-FFF2-40B4-BE49-F238E27FC236}">
                              <a16:creationId xmlns:a16="http://schemas.microsoft.com/office/drawing/2014/main" id="{DEA2A9A4-4D67-4A7B-B2C3-0C2189B0B485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8"/>
                          <a:ext cx="75" cy="7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2"/>
                            </a:cxn>
                            <a:cxn ang="0">
                              <a:pos x="135" y="165"/>
                            </a:cxn>
                          </a:cxnLst>
                          <a:rect l="0" t="0" r="r" b="b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chemeClr val="bg1"/>
                            </a:gs>
                            <a:gs pos="100000">
                              <a:schemeClr val="bg1">
                                <a:gamma/>
                                <a:shade val="46275"/>
                                <a:invGamma/>
                              </a:schemeClr>
                            </a:gs>
                          </a:gsLst>
                          <a:lin ang="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 dirty="0"/>
                        </a:p>
                      </p:txBody>
                    </p:sp>
                  </p:grpSp>
                  <p:grpSp>
                    <p:nvGrpSpPr>
                      <p:cNvPr id="101" name="Group 226">
                        <a:extLst>
                          <a:ext uri="{FF2B5EF4-FFF2-40B4-BE49-F238E27FC236}">
                            <a16:creationId xmlns:a16="http://schemas.microsoft.com/office/drawing/2014/main" id="{A329FC4B-A697-4A5E-B0E8-FFCAA1333B6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87" y="4315"/>
                        <a:ext cx="159" cy="318"/>
                        <a:chOff x="8564" y="5598"/>
                        <a:chExt cx="158" cy="318"/>
                      </a:xfrm>
                    </p:grpSpPr>
                    <p:sp>
                      <p:nvSpPr>
                        <p:cNvPr id="142" name="AutoShape 227">
                          <a:extLst>
                            <a:ext uri="{FF2B5EF4-FFF2-40B4-BE49-F238E27FC236}">
                              <a16:creationId xmlns:a16="http://schemas.microsoft.com/office/drawing/2014/main" id="{1315A48A-792E-4201-99EA-9DDFF6E8CCB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FF6600"/>
                            </a:gs>
                            <a:gs pos="100000">
                              <a:srgbClr val="762F00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43" name="Freeform 228">
                          <a:extLst>
                            <a:ext uri="{FF2B5EF4-FFF2-40B4-BE49-F238E27FC236}">
                              <a16:creationId xmlns:a16="http://schemas.microsoft.com/office/drawing/2014/main" id="{E3C52ED9-BED9-4D70-BF30-19C8F61F645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44" name="Freeform 229">
                          <a:extLst>
                            <a:ext uri="{FF2B5EF4-FFF2-40B4-BE49-F238E27FC236}">
                              <a16:creationId xmlns:a16="http://schemas.microsoft.com/office/drawing/2014/main" id="{B880BC51-854F-4BE2-A8DE-A27A7544776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8"/>
                          <a:ext cx="76" cy="7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2"/>
                            </a:cxn>
                            <a:cxn ang="0">
                              <a:pos x="135" y="165"/>
                            </a:cxn>
                          </a:cxnLst>
                          <a:rect l="0" t="0" r="r" b="b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chemeClr val="bg1"/>
                            </a:gs>
                            <a:gs pos="100000">
                              <a:schemeClr val="bg1">
                                <a:gamma/>
                                <a:shade val="46275"/>
                                <a:invGamma/>
                              </a:schemeClr>
                            </a:gs>
                          </a:gsLst>
                          <a:lin ang="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 dirty="0"/>
                        </a:p>
                      </p:txBody>
                    </p:sp>
                  </p:grpSp>
                  <p:grpSp>
                    <p:nvGrpSpPr>
                      <p:cNvPr id="102" name="Group 230">
                        <a:extLst>
                          <a:ext uri="{FF2B5EF4-FFF2-40B4-BE49-F238E27FC236}">
                            <a16:creationId xmlns:a16="http://schemas.microsoft.com/office/drawing/2014/main" id="{5CD1EE69-7E83-4BDA-AF67-AE53CB47044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253" y="4395"/>
                        <a:ext cx="161" cy="318"/>
                        <a:chOff x="8564" y="5598"/>
                        <a:chExt cx="159" cy="318"/>
                      </a:xfrm>
                    </p:grpSpPr>
                    <p:sp>
                      <p:nvSpPr>
                        <p:cNvPr id="139" name="AutoShape 231">
                          <a:extLst>
                            <a:ext uri="{FF2B5EF4-FFF2-40B4-BE49-F238E27FC236}">
                              <a16:creationId xmlns:a16="http://schemas.microsoft.com/office/drawing/2014/main" id="{01B58213-118F-4769-B0E2-C61E6EA29FA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5"/>
                          <a:ext cx="159" cy="241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chemeClr val="bg1"/>
                            </a:gs>
                            <a:gs pos="100000">
                              <a:schemeClr val="bg1">
                                <a:gamma/>
                                <a:shade val="46275"/>
                                <a:invGamma/>
                              </a:schemeClr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 dirty="0"/>
                        </a:p>
                      </p:txBody>
                    </p:sp>
                    <p:sp>
                      <p:nvSpPr>
                        <p:cNvPr id="140" name="Freeform 232">
                          <a:extLst>
                            <a:ext uri="{FF2B5EF4-FFF2-40B4-BE49-F238E27FC236}">
                              <a16:creationId xmlns:a16="http://schemas.microsoft.com/office/drawing/2014/main" id="{BB7D2CF5-BDC7-4427-BBC4-51CAFF253C7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41" name="Freeform 233">
                          <a:extLst>
                            <a:ext uri="{FF2B5EF4-FFF2-40B4-BE49-F238E27FC236}">
                              <a16:creationId xmlns:a16="http://schemas.microsoft.com/office/drawing/2014/main" id="{4EB9432B-D758-43E5-B5C9-C80C2E033A7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8"/>
                          <a:ext cx="77" cy="7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2"/>
                            </a:cxn>
                            <a:cxn ang="0">
                              <a:pos x="135" y="165"/>
                            </a:cxn>
                          </a:cxnLst>
                          <a:rect l="0" t="0" r="r" b="b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chemeClr val="bg1"/>
                            </a:gs>
                            <a:gs pos="100000">
                              <a:schemeClr val="bg1">
                                <a:gamma/>
                                <a:shade val="46275"/>
                                <a:invGamma/>
                              </a:schemeClr>
                            </a:gs>
                          </a:gsLst>
                          <a:lin ang="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 dirty="0"/>
                        </a:p>
                      </p:txBody>
                    </p:sp>
                  </p:grpSp>
                  <p:grpSp>
                    <p:nvGrpSpPr>
                      <p:cNvPr id="103" name="Group 234">
                        <a:extLst>
                          <a:ext uri="{FF2B5EF4-FFF2-40B4-BE49-F238E27FC236}">
                            <a16:creationId xmlns:a16="http://schemas.microsoft.com/office/drawing/2014/main" id="{D8C39B49-C5BC-4121-B110-03CDE3A9FB0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92" y="4395"/>
                        <a:ext cx="158" cy="318"/>
                        <a:chOff x="8564" y="5598"/>
                        <a:chExt cx="158" cy="318"/>
                      </a:xfrm>
                    </p:grpSpPr>
                    <p:sp>
                      <p:nvSpPr>
                        <p:cNvPr id="136" name="AutoShape 235">
                          <a:extLst>
                            <a:ext uri="{FF2B5EF4-FFF2-40B4-BE49-F238E27FC236}">
                              <a16:creationId xmlns:a16="http://schemas.microsoft.com/office/drawing/2014/main" id="{EC76152C-12D3-4643-8391-9B166507792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C0C0C0"/>
                            </a:gs>
                            <a:gs pos="100000">
                              <a:srgbClr val="595959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37" name="Freeform 236">
                          <a:extLst>
                            <a:ext uri="{FF2B5EF4-FFF2-40B4-BE49-F238E27FC236}">
                              <a16:creationId xmlns:a16="http://schemas.microsoft.com/office/drawing/2014/main" id="{01086881-64F3-4793-BD7D-7865BE5EB39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FF6600"/>
                            </a:gs>
                            <a:gs pos="100000">
                              <a:srgbClr val="762F00"/>
                            </a:gs>
                          </a:gsLst>
                          <a:lin ang="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38" name="Freeform 237">
                          <a:extLst>
                            <a:ext uri="{FF2B5EF4-FFF2-40B4-BE49-F238E27FC236}">
                              <a16:creationId xmlns:a16="http://schemas.microsoft.com/office/drawing/2014/main" id="{57B23131-7E02-4BD6-9BF8-00AADB7A20B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8" y="5598"/>
                          <a:ext cx="76" cy="7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2"/>
                            </a:cxn>
                            <a:cxn ang="0">
                              <a:pos x="135" y="165"/>
                            </a:cxn>
                          </a:cxnLst>
                          <a:rect l="0" t="0" r="r" b="b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chemeClr val="bg1"/>
                            </a:gs>
                            <a:gs pos="100000">
                              <a:schemeClr val="bg1">
                                <a:gamma/>
                                <a:shade val="46275"/>
                                <a:invGamma/>
                              </a:schemeClr>
                            </a:gs>
                          </a:gsLst>
                          <a:lin ang="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 dirty="0"/>
                        </a:p>
                      </p:txBody>
                    </p:sp>
                  </p:grpSp>
                  <p:grpSp>
                    <p:nvGrpSpPr>
                      <p:cNvPr id="104" name="Group 238">
                        <a:extLst>
                          <a:ext uri="{FF2B5EF4-FFF2-40B4-BE49-F238E27FC236}">
                            <a16:creationId xmlns:a16="http://schemas.microsoft.com/office/drawing/2014/main" id="{1DE3B7E9-0377-4F00-BD9A-6A1F602AB53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729" y="4396"/>
                        <a:ext cx="160" cy="317"/>
                        <a:chOff x="8564" y="5599"/>
                        <a:chExt cx="158" cy="317"/>
                      </a:xfrm>
                    </p:grpSpPr>
                    <p:sp>
                      <p:nvSpPr>
                        <p:cNvPr id="133" name="AutoShape 239">
                          <a:extLst>
                            <a:ext uri="{FF2B5EF4-FFF2-40B4-BE49-F238E27FC236}">
                              <a16:creationId xmlns:a16="http://schemas.microsoft.com/office/drawing/2014/main" id="{13F3E4B0-4DB6-4287-93BE-2FB07F82F84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FF6600"/>
                            </a:gs>
                            <a:gs pos="100000">
                              <a:srgbClr val="762F00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34" name="Freeform 240">
                          <a:extLst>
                            <a:ext uri="{FF2B5EF4-FFF2-40B4-BE49-F238E27FC236}">
                              <a16:creationId xmlns:a16="http://schemas.microsoft.com/office/drawing/2014/main" id="{14547434-D74C-4428-B6A3-18FE097FDF0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35" name="Freeform 241">
                          <a:extLst>
                            <a:ext uri="{FF2B5EF4-FFF2-40B4-BE49-F238E27FC236}">
                              <a16:creationId xmlns:a16="http://schemas.microsoft.com/office/drawing/2014/main" id="{F948BB07-CD33-404F-B295-FAE5037A2DC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9"/>
                          <a:ext cx="76" cy="73"/>
                        </a:xfrm>
                        <a:custGeom>
                          <a:avLst/>
                          <a:gdLst>
                            <a:gd name="T0" fmla="*/ 0 w 175"/>
                            <a:gd name="T1" fmla="*/ 42 h 165"/>
                            <a:gd name="T2" fmla="*/ 135 w 175"/>
                            <a:gd name="T3" fmla="*/ 165 h 165"/>
                            <a:gd name="T4" fmla="*/ 0 60000 65536"/>
                            <a:gd name="T5" fmla="*/ 0 60000 65536"/>
                            <a:gd name="T6" fmla="*/ 0 w 175"/>
                            <a:gd name="T7" fmla="*/ 0 h 165"/>
                            <a:gd name="T8" fmla="*/ 175 w 175"/>
                            <a:gd name="T9" fmla="*/ 165 h 16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</p:grpSp>
                  <p:grpSp>
                    <p:nvGrpSpPr>
                      <p:cNvPr id="105" name="Group 242">
                        <a:extLst>
                          <a:ext uri="{FF2B5EF4-FFF2-40B4-BE49-F238E27FC236}">
                            <a16:creationId xmlns:a16="http://schemas.microsoft.com/office/drawing/2014/main" id="{35641155-824C-42DC-B2EA-CBEE522994D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360" y="4502"/>
                        <a:ext cx="160" cy="318"/>
                        <a:chOff x="8564" y="5598"/>
                        <a:chExt cx="158" cy="318"/>
                      </a:xfrm>
                    </p:grpSpPr>
                    <p:sp>
                      <p:nvSpPr>
                        <p:cNvPr id="130" name="AutoShape 243">
                          <a:extLst>
                            <a:ext uri="{FF2B5EF4-FFF2-40B4-BE49-F238E27FC236}">
                              <a16:creationId xmlns:a16="http://schemas.microsoft.com/office/drawing/2014/main" id="{3079D165-68ED-4563-8D7F-87CA132EE86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FF6600"/>
                            </a:gs>
                            <a:gs pos="100000">
                              <a:srgbClr val="762F00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31" name="Freeform 244">
                          <a:extLst>
                            <a:ext uri="{FF2B5EF4-FFF2-40B4-BE49-F238E27FC236}">
                              <a16:creationId xmlns:a16="http://schemas.microsoft.com/office/drawing/2014/main" id="{86FE6D91-5EE1-47F2-AF49-5D3531C2AB2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32" name="Freeform 245">
                          <a:extLst>
                            <a:ext uri="{FF2B5EF4-FFF2-40B4-BE49-F238E27FC236}">
                              <a16:creationId xmlns:a16="http://schemas.microsoft.com/office/drawing/2014/main" id="{DC6006BD-5A7E-4E17-BE17-D50631C6108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8"/>
                          <a:ext cx="75" cy="7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2"/>
                            </a:cxn>
                            <a:cxn ang="0">
                              <a:pos x="135" y="165"/>
                            </a:cxn>
                          </a:cxnLst>
                          <a:rect l="0" t="0" r="r" b="b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chemeClr val="bg1"/>
                            </a:gs>
                            <a:gs pos="100000">
                              <a:schemeClr val="bg1">
                                <a:gamma/>
                                <a:shade val="46275"/>
                                <a:invGamma/>
                              </a:schemeClr>
                            </a:gs>
                          </a:gsLst>
                          <a:lin ang="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/>
                        <a:lstStyle/>
                        <a:p>
                          <a:pPr>
                            <a:defRPr/>
                          </a:pPr>
                          <a:endParaRPr lang="es-ES" dirty="0"/>
                        </a:p>
                      </p:txBody>
                    </p:sp>
                  </p:grpSp>
                  <p:grpSp>
                    <p:nvGrpSpPr>
                      <p:cNvPr id="106" name="Group 246">
                        <a:extLst>
                          <a:ext uri="{FF2B5EF4-FFF2-40B4-BE49-F238E27FC236}">
                            <a16:creationId xmlns:a16="http://schemas.microsoft.com/office/drawing/2014/main" id="{702E9B63-F15D-4527-A4B1-D478643E558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08" y="4476"/>
                        <a:ext cx="160" cy="317"/>
                        <a:chOff x="8564" y="5599"/>
                        <a:chExt cx="158" cy="317"/>
                      </a:xfrm>
                    </p:grpSpPr>
                    <p:sp>
                      <p:nvSpPr>
                        <p:cNvPr id="127" name="AutoShape 247">
                          <a:extLst>
                            <a:ext uri="{FF2B5EF4-FFF2-40B4-BE49-F238E27FC236}">
                              <a16:creationId xmlns:a16="http://schemas.microsoft.com/office/drawing/2014/main" id="{77C9E414-708F-49C3-8419-4C20FFD6880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FF6600"/>
                            </a:gs>
                            <a:gs pos="100000">
                              <a:srgbClr val="762F00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28" name="Freeform 248">
                          <a:extLst>
                            <a:ext uri="{FF2B5EF4-FFF2-40B4-BE49-F238E27FC236}">
                              <a16:creationId xmlns:a16="http://schemas.microsoft.com/office/drawing/2014/main" id="{7F17BA39-9255-4F64-BCB2-4C656B78546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29" name="Freeform 249">
                          <a:extLst>
                            <a:ext uri="{FF2B5EF4-FFF2-40B4-BE49-F238E27FC236}">
                              <a16:creationId xmlns:a16="http://schemas.microsoft.com/office/drawing/2014/main" id="{A788E0E6-E6C1-49BA-A9D6-4531529F606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9"/>
                          <a:ext cx="76" cy="73"/>
                        </a:xfrm>
                        <a:custGeom>
                          <a:avLst/>
                          <a:gdLst>
                            <a:gd name="T0" fmla="*/ 0 w 175"/>
                            <a:gd name="T1" fmla="*/ 42 h 165"/>
                            <a:gd name="T2" fmla="*/ 135 w 175"/>
                            <a:gd name="T3" fmla="*/ 165 h 165"/>
                            <a:gd name="T4" fmla="*/ 0 60000 65536"/>
                            <a:gd name="T5" fmla="*/ 0 60000 65536"/>
                            <a:gd name="T6" fmla="*/ 0 w 175"/>
                            <a:gd name="T7" fmla="*/ 0 h 165"/>
                            <a:gd name="T8" fmla="*/ 175 w 175"/>
                            <a:gd name="T9" fmla="*/ 165 h 16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</p:grpSp>
                  <p:grpSp>
                    <p:nvGrpSpPr>
                      <p:cNvPr id="107" name="Group 250">
                        <a:extLst>
                          <a:ext uri="{FF2B5EF4-FFF2-40B4-BE49-F238E27FC236}">
                            <a16:creationId xmlns:a16="http://schemas.microsoft.com/office/drawing/2014/main" id="{1493DBA4-F9CC-4D33-BCFB-3D062014911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047" y="4476"/>
                        <a:ext cx="157" cy="317"/>
                        <a:chOff x="8564" y="5599"/>
                        <a:chExt cx="158" cy="317"/>
                      </a:xfrm>
                    </p:grpSpPr>
                    <p:sp>
                      <p:nvSpPr>
                        <p:cNvPr id="124" name="AutoShape 251">
                          <a:extLst>
                            <a:ext uri="{FF2B5EF4-FFF2-40B4-BE49-F238E27FC236}">
                              <a16:creationId xmlns:a16="http://schemas.microsoft.com/office/drawing/2014/main" id="{95639376-044F-41C5-BF6A-1D28FF2E56E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FFCC00"/>
                            </a:gs>
                            <a:gs pos="100000">
                              <a:srgbClr val="765E00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25" name="Freeform 252">
                          <a:extLst>
                            <a:ext uri="{FF2B5EF4-FFF2-40B4-BE49-F238E27FC236}">
                              <a16:creationId xmlns:a16="http://schemas.microsoft.com/office/drawing/2014/main" id="{B4C75E69-A75E-481B-AE1B-4C8C64210E30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26" name="Freeform 253">
                          <a:extLst>
                            <a:ext uri="{FF2B5EF4-FFF2-40B4-BE49-F238E27FC236}">
                              <a16:creationId xmlns:a16="http://schemas.microsoft.com/office/drawing/2014/main" id="{36F41046-A959-47AC-A1F0-90BBC98CE17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9"/>
                          <a:ext cx="76" cy="73"/>
                        </a:xfrm>
                        <a:custGeom>
                          <a:avLst/>
                          <a:gdLst>
                            <a:gd name="T0" fmla="*/ 0 w 175"/>
                            <a:gd name="T1" fmla="*/ 42 h 165"/>
                            <a:gd name="T2" fmla="*/ 135 w 175"/>
                            <a:gd name="T3" fmla="*/ 165 h 165"/>
                            <a:gd name="T4" fmla="*/ 0 60000 65536"/>
                            <a:gd name="T5" fmla="*/ 0 60000 65536"/>
                            <a:gd name="T6" fmla="*/ 0 w 175"/>
                            <a:gd name="T7" fmla="*/ 0 h 165"/>
                            <a:gd name="T8" fmla="*/ 175 w 175"/>
                            <a:gd name="T9" fmla="*/ 165 h 16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FFCC00"/>
                            </a:gs>
                            <a:gs pos="100000">
                              <a:srgbClr val="765E00"/>
                            </a:gs>
                          </a:gsLst>
                          <a:lin ang="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</p:grpSp>
                  <p:grpSp>
                    <p:nvGrpSpPr>
                      <p:cNvPr id="108" name="Group 254">
                        <a:extLst>
                          <a:ext uri="{FF2B5EF4-FFF2-40B4-BE49-F238E27FC236}">
                            <a16:creationId xmlns:a16="http://schemas.microsoft.com/office/drawing/2014/main" id="{9E632AEA-E4EA-4552-B57D-B399FA2C7A7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465" y="4609"/>
                        <a:ext cx="160" cy="317"/>
                        <a:chOff x="8564" y="5599"/>
                        <a:chExt cx="158" cy="317"/>
                      </a:xfrm>
                    </p:grpSpPr>
                    <p:sp>
                      <p:nvSpPr>
                        <p:cNvPr id="121" name="AutoShape 255">
                          <a:extLst>
                            <a:ext uri="{FF2B5EF4-FFF2-40B4-BE49-F238E27FC236}">
                              <a16:creationId xmlns:a16="http://schemas.microsoft.com/office/drawing/2014/main" id="{9643F93D-752E-4474-9C53-6CED277B695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FF6600"/>
                            </a:gs>
                            <a:gs pos="100000">
                              <a:srgbClr val="762F00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22" name="Freeform 256">
                          <a:extLst>
                            <a:ext uri="{FF2B5EF4-FFF2-40B4-BE49-F238E27FC236}">
                              <a16:creationId xmlns:a16="http://schemas.microsoft.com/office/drawing/2014/main" id="{A8E211C1-AFCF-45B6-B90D-94F1520A846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23" name="Freeform 257">
                          <a:extLst>
                            <a:ext uri="{FF2B5EF4-FFF2-40B4-BE49-F238E27FC236}">
                              <a16:creationId xmlns:a16="http://schemas.microsoft.com/office/drawing/2014/main" id="{2D81637E-1ED6-4918-A15A-91596C94D37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9"/>
                          <a:ext cx="76" cy="73"/>
                        </a:xfrm>
                        <a:custGeom>
                          <a:avLst/>
                          <a:gdLst>
                            <a:gd name="T0" fmla="*/ 0 w 175"/>
                            <a:gd name="T1" fmla="*/ 42 h 165"/>
                            <a:gd name="T2" fmla="*/ 135 w 175"/>
                            <a:gd name="T3" fmla="*/ 165 h 165"/>
                            <a:gd name="T4" fmla="*/ 0 60000 65536"/>
                            <a:gd name="T5" fmla="*/ 0 60000 65536"/>
                            <a:gd name="T6" fmla="*/ 0 w 175"/>
                            <a:gd name="T7" fmla="*/ 0 h 165"/>
                            <a:gd name="T8" fmla="*/ 175 w 175"/>
                            <a:gd name="T9" fmla="*/ 165 h 16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</p:grpSp>
                  <p:grpSp>
                    <p:nvGrpSpPr>
                      <p:cNvPr id="109" name="Group 258">
                        <a:extLst>
                          <a:ext uri="{FF2B5EF4-FFF2-40B4-BE49-F238E27FC236}">
                            <a16:creationId xmlns:a16="http://schemas.microsoft.com/office/drawing/2014/main" id="{13F7AFCF-6C05-4249-9378-549B5283030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703" y="4609"/>
                        <a:ext cx="158" cy="317"/>
                        <a:chOff x="8564" y="5599"/>
                        <a:chExt cx="158" cy="317"/>
                      </a:xfrm>
                    </p:grpSpPr>
                    <p:sp>
                      <p:nvSpPr>
                        <p:cNvPr id="118" name="AutoShape 259">
                          <a:extLst>
                            <a:ext uri="{FF2B5EF4-FFF2-40B4-BE49-F238E27FC236}">
                              <a16:creationId xmlns:a16="http://schemas.microsoft.com/office/drawing/2014/main" id="{F8011FB4-8368-4424-AC3D-1C169E016D4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FF6600"/>
                            </a:gs>
                            <a:gs pos="100000">
                              <a:srgbClr val="762F00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19" name="Freeform 260">
                          <a:extLst>
                            <a:ext uri="{FF2B5EF4-FFF2-40B4-BE49-F238E27FC236}">
                              <a16:creationId xmlns:a16="http://schemas.microsoft.com/office/drawing/2014/main" id="{59DAC4D2-7B87-4E17-9CA3-BE2DEE0010E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20" name="Freeform 261">
                          <a:extLst>
                            <a:ext uri="{FF2B5EF4-FFF2-40B4-BE49-F238E27FC236}">
                              <a16:creationId xmlns:a16="http://schemas.microsoft.com/office/drawing/2014/main" id="{2708FA78-28C1-4AB7-BCF8-9058A721C87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9"/>
                          <a:ext cx="76" cy="73"/>
                        </a:xfrm>
                        <a:custGeom>
                          <a:avLst/>
                          <a:gdLst>
                            <a:gd name="T0" fmla="*/ 0 w 175"/>
                            <a:gd name="T1" fmla="*/ 42 h 165"/>
                            <a:gd name="T2" fmla="*/ 135 w 175"/>
                            <a:gd name="T3" fmla="*/ 165 h 165"/>
                            <a:gd name="T4" fmla="*/ 0 60000 65536"/>
                            <a:gd name="T5" fmla="*/ 0 60000 65536"/>
                            <a:gd name="T6" fmla="*/ 0 w 175"/>
                            <a:gd name="T7" fmla="*/ 0 h 165"/>
                            <a:gd name="T8" fmla="*/ 175 w 175"/>
                            <a:gd name="T9" fmla="*/ 165 h 16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</p:grpSp>
                  <p:grpSp>
                    <p:nvGrpSpPr>
                      <p:cNvPr id="110" name="Group 262">
                        <a:extLst>
                          <a:ext uri="{FF2B5EF4-FFF2-40B4-BE49-F238E27FC236}">
                            <a16:creationId xmlns:a16="http://schemas.microsoft.com/office/drawing/2014/main" id="{2EF28A21-F12A-4F47-A1F3-7577E79E721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887" y="4636"/>
                        <a:ext cx="160" cy="317"/>
                        <a:chOff x="8564" y="5599"/>
                        <a:chExt cx="158" cy="317"/>
                      </a:xfrm>
                    </p:grpSpPr>
                    <p:sp>
                      <p:nvSpPr>
                        <p:cNvPr id="115" name="AutoShape 263">
                          <a:extLst>
                            <a:ext uri="{FF2B5EF4-FFF2-40B4-BE49-F238E27FC236}">
                              <a16:creationId xmlns:a16="http://schemas.microsoft.com/office/drawing/2014/main" id="{71B5631C-D56B-4B2B-9BD4-433FD003729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FFCC00"/>
                            </a:gs>
                            <a:gs pos="100000">
                              <a:srgbClr val="765E00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16" name="Freeform 264">
                          <a:extLst>
                            <a:ext uri="{FF2B5EF4-FFF2-40B4-BE49-F238E27FC236}">
                              <a16:creationId xmlns:a16="http://schemas.microsoft.com/office/drawing/2014/main" id="{860C4289-3BBF-4EB5-8A62-CCA1F0979F2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17" name="Freeform 265">
                          <a:extLst>
                            <a:ext uri="{FF2B5EF4-FFF2-40B4-BE49-F238E27FC236}">
                              <a16:creationId xmlns:a16="http://schemas.microsoft.com/office/drawing/2014/main" id="{DBEB8658-C4B7-4E1A-BAF4-1AF9D920DEE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9"/>
                          <a:ext cx="76" cy="73"/>
                        </a:xfrm>
                        <a:custGeom>
                          <a:avLst/>
                          <a:gdLst>
                            <a:gd name="T0" fmla="*/ 0 w 175"/>
                            <a:gd name="T1" fmla="*/ 42 h 165"/>
                            <a:gd name="T2" fmla="*/ 135 w 175"/>
                            <a:gd name="T3" fmla="*/ 165 h 165"/>
                            <a:gd name="T4" fmla="*/ 0 60000 65536"/>
                            <a:gd name="T5" fmla="*/ 0 60000 65536"/>
                            <a:gd name="T6" fmla="*/ 0 w 175"/>
                            <a:gd name="T7" fmla="*/ 0 h 165"/>
                            <a:gd name="T8" fmla="*/ 175 w 175"/>
                            <a:gd name="T9" fmla="*/ 165 h 16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FFCC00"/>
                            </a:gs>
                            <a:gs pos="100000">
                              <a:srgbClr val="765E00"/>
                            </a:gs>
                          </a:gsLst>
                          <a:lin ang="0" scaled="1"/>
                        </a:gradFill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</p:grpSp>
                  <p:grpSp>
                    <p:nvGrpSpPr>
                      <p:cNvPr id="111" name="Group 266">
                        <a:extLst>
                          <a:ext uri="{FF2B5EF4-FFF2-40B4-BE49-F238E27FC236}">
                            <a16:creationId xmlns:a16="http://schemas.microsoft.com/office/drawing/2014/main" id="{D2867684-6627-4127-9335-A6B8E3B9104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124" y="4636"/>
                        <a:ext cx="159" cy="317"/>
                        <a:chOff x="8564" y="5599"/>
                        <a:chExt cx="158" cy="317"/>
                      </a:xfrm>
                    </p:grpSpPr>
                    <p:sp>
                      <p:nvSpPr>
                        <p:cNvPr id="112" name="AutoShape 267">
                          <a:extLst>
                            <a:ext uri="{FF2B5EF4-FFF2-40B4-BE49-F238E27FC236}">
                              <a16:creationId xmlns:a16="http://schemas.microsoft.com/office/drawing/2014/main" id="{24E1134A-6A9B-4ED8-9DE0-65389C61ECD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564" y="5676"/>
                          <a:ext cx="158" cy="240"/>
                        </a:xfrm>
                        <a:prstGeom prst="flowChartAlternateProcess">
                          <a:avLst/>
                        </a:prstGeom>
                        <a:gradFill rotWithShape="1">
                          <a:gsLst>
                            <a:gs pos="0">
                              <a:srgbClr val="FFCC00"/>
                            </a:gs>
                            <a:gs pos="100000">
                              <a:srgbClr val="765E00"/>
                            </a:gs>
                          </a:gsLst>
                          <a:lin ang="0" scaled="1"/>
                        </a:gradFill>
                        <a:ln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13" name="Freeform 268">
                          <a:extLst>
                            <a:ext uri="{FF2B5EF4-FFF2-40B4-BE49-F238E27FC236}">
                              <a16:creationId xmlns:a16="http://schemas.microsoft.com/office/drawing/2014/main" id="{08559997-9E43-4872-85E7-F20C9899256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622"/>
                          <a:ext cx="0" cy="47"/>
                        </a:xfrm>
                        <a:custGeom>
                          <a:avLst/>
                          <a:gdLst>
                            <a:gd name="T0" fmla="*/ 0 w 1"/>
                            <a:gd name="T1" fmla="*/ 0 h 105"/>
                            <a:gd name="T2" fmla="*/ 0 w 1"/>
                            <a:gd name="T3" fmla="*/ 105 h 105"/>
                            <a:gd name="T4" fmla="*/ 0 60000 65536"/>
                            <a:gd name="T5" fmla="*/ 0 60000 65536"/>
                            <a:gd name="T6" fmla="*/ 0 w 1"/>
                            <a:gd name="T7" fmla="*/ 0 h 105"/>
                            <a:gd name="T8" fmla="*/ 0 w 1"/>
                            <a:gd name="T9" fmla="*/ 105 h 10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" h="105">
                              <a:moveTo>
                                <a:pt x="0" y="0"/>
                              </a:moveTo>
                              <a:cubicBezTo>
                                <a:pt x="0" y="35"/>
                                <a:pt x="0" y="70"/>
                                <a:pt x="0" y="10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  <p:sp>
                      <p:nvSpPr>
                        <p:cNvPr id="114" name="Freeform 269">
                          <a:extLst>
                            <a:ext uri="{FF2B5EF4-FFF2-40B4-BE49-F238E27FC236}">
                              <a16:creationId xmlns:a16="http://schemas.microsoft.com/office/drawing/2014/main" id="{2041A29C-5986-4FCA-BC2C-F85A8D0D9A5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607" y="5599"/>
                          <a:ext cx="76" cy="73"/>
                        </a:xfrm>
                        <a:custGeom>
                          <a:avLst/>
                          <a:gdLst>
                            <a:gd name="T0" fmla="*/ 0 w 175"/>
                            <a:gd name="T1" fmla="*/ 42 h 165"/>
                            <a:gd name="T2" fmla="*/ 135 w 175"/>
                            <a:gd name="T3" fmla="*/ 165 h 165"/>
                            <a:gd name="T4" fmla="*/ 0 60000 65536"/>
                            <a:gd name="T5" fmla="*/ 0 60000 65536"/>
                            <a:gd name="T6" fmla="*/ 0 w 175"/>
                            <a:gd name="T7" fmla="*/ 0 h 165"/>
                            <a:gd name="T8" fmla="*/ 175 w 175"/>
                            <a:gd name="T9" fmla="*/ 165 h 165"/>
                          </a:gdLst>
                          <a:ahLst/>
                          <a:cxnLst>
                            <a:cxn ang="T4">
                              <a:pos x="T0" y="T1"/>
                            </a:cxn>
                            <a:cxn ang="T5">
                              <a:pos x="T2" y="T3"/>
                            </a:cxn>
                          </a:cxnLst>
                          <a:rect l="T6" t="T7" r="T8" b="T9"/>
                          <a:pathLst>
                            <a:path w="175" h="165">
                              <a:moveTo>
                                <a:pt x="0" y="42"/>
                              </a:moveTo>
                              <a:cubicBezTo>
                                <a:pt x="175" y="46"/>
                                <a:pt x="135" y="0"/>
                                <a:pt x="135" y="165"/>
                              </a:cubicBezTo>
                            </a:path>
                          </a:pathLst>
                        </a:custGeom>
                        <a:noFill/>
                        <a:ln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s-ES" dirty="0"/>
                        </a:p>
                      </p:txBody>
                    </p:sp>
                  </p:grpSp>
                </p:grpSp>
              </p:grpSp>
            </p:grpSp>
            <p:sp>
              <p:nvSpPr>
                <p:cNvPr id="44" name="Text Box 270">
                  <a:extLst>
                    <a:ext uri="{FF2B5EF4-FFF2-40B4-BE49-F238E27FC236}">
                      <a16:creationId xmlns:a16="http://schemas.microsoft.com/office/drawing/2014/main" id="{53254832-8A39-43C5-99E1-0BA11EAECA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406" y="4076"/>
                  <a:ext cx="2057" cy="24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 dirty="0"/>
                </a:p>
              </p:txBody>
            </p:sp>
            <p:sp>
              <p:nvSpPr>
                <p:cNvPr id="45" name="AutoShape 271">
                  <a:extLst>
                    <a:ext uri="{FF2B5EF4-FFF2-40B4-BE49-F238E27FC236}">
                      <a16:creationId xmlns:a16="http://schemas.microsoft.com/office/drawing/2014/main" id="{2FFDD94B-101A-4EC1-B426-E637E51E64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34" y="7596"/>
                  <a:ext cx="238" cy="160"/>
                </a:xfrm>
                <a:prstGeom prst="rightArrow">
                  <a:avLst>
                    <a:gd name="adj1" fmla="val 50000"/>
                    <a:gd name="adj2" fmla="val 37188"/>
                  </a:avLst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 dirty="0"/>
                </a:p>
              </p:txBody>
            </p:sp>
            <p:sp>
              <p:nvSpPr>
                <p:cNvPr id="46" name="AutoShape 272">
                  <a:extLst>
                    <a:ext uri="{FF2B5EF4-FFF2-40B4-BE49-F238E27FC236}">
                      <a16:creationId xmlns:a16="http://schemas.microsoft.com/office/drawing/2014/main" id="{6EABC3BB-C1E1-4433-83A6-2AEEDF9D0B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00000">
                  <a:off x="11413" y="6796"/>
                  <a:ext cx="317" cy="160"/>
                </a:xfrm>
                <a:prstGeom prst="rightArrow">
                  <a:avLst>
                    <a:gd name="adj1" fmla="val 50000"/>
                    <a:gd name="adj2" fmla="val 49531"/>
                  </a:avLst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 dirty="0"/>
                </a:p>
              </p:txBody>
            </p:sp>
            <p:sp>
              <p:nvSpPr>
                <p:cNvPr id="47" name="AutoShape 273">
                  <a:extLst>
                    <a:ext uri="{FF2B5EF4-FFF2-40B4-BE49-F238E27FC236}">
                      <a16:creationId xmlns:a16="http://schemas.microsoft.com/office/drawing/2014/main" id="{AAEF8D88-DBB1-4FA2-9CF8-55C82FACE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703156">
                  <a:off x="11386" y="5809"/>
                  <a:ext cx="323" cy="156"/>
                </a:xfrm>
                <a:prstGeom prst="rightArrow">
                  <a:avLst>
                    <a:gd name="adj1" fmla="val 50000"/>
                    <a:gd name="adj2" fmla="val 49375"/>
                  </a:avLst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 dirty="0"/>
                </a:p>
              </p:txBody>
            </p:sp>
            <p:sp>
              <p:nvSpPr>
                <p:cNvPr id="48" name="AutoShape 276">
                  <a:extLst>
                    <a:ext uri="{FF2B5EF4-FFF2-40B4-BE49-F238E27FC236}">
                      <a16:creationId xmlns:a16="http://schemas.microsoft.com/office/drawing/2014/main" id="{A18E4AD1-0B98-4C2C-BAA0-F46FF0DD1A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8" y="6316"/>
                  <a:ext cx="239" cy="160"/>
                </a:xfrm>
                <a:prstGeom prst="rightArrow">
                  <a:avLst>
                    <a:gd name="adj1" fmla="val 50000"/>
                    <a:gd name="adj2" fmla="val 37344"/>
                  </a:avLst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 dirty="0"/>
                </a:p>
              </p:txBody>
            </p:sp>
            <p:grpSp>
              <p:nvGrpSpPr>
                <p:cNvPr id="49" name="Group 277">
                  <a:extLst>
                    <a:ext uri="{FF2B5EF4-FFF2-40B4-BE49-F238E27FC236}">
                      <a16:creationId xmlns:a16="http://schemas.microsoft.com/office/drawing/2014/main" id="{0C7600A3-6FC7-478B-8DFA-5BB9691DD1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89" y="5036"/>
                  <a:ext cx="1345" cy="624"/>
                  <a:chOff x="6982" y="4716"/>
                  <a:chExt cx="1346" cy="624"/>
                </a:xfrm>
              </p:grpSpPr>
              <p:sp>
                <p:nvSpPr>
                  <p:cNvPr id="75" name="Rectangle 278">
                    <a:extLst>
                      <a:ext uri="{FF2B5EF4-FFF2-40B4-BE49-F238E27FC236}">
                        <a16:creationId xmlns:a16="http://schemas.microsoft.com/office/drawing/2014/main" id="{C78E6859-308C-4A8D-BE11-2C7042DEEE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982" y="5116"/>
                    <a:ext cx="1108" cy="7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76" name="Line 279">
                    <a:extLst>
                      <a:ext uri="{FF2B5EF4-FFF2-40B4-BE49-F238E27FC236}">
                        <a16:creationId xmlns:a16="http://schemas.microsoft.com/office/drawing/2014/main" id="{0A467B14-5A08-419B-9AF5-CCA5C237D5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248" y="4716"/>
                    <a:ext cx="79" cy="24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77" name="Line 280">
                    <a:extLst>
                      <a:ext uri="{FF2B5EF4-FFF2-40B4-BE49-F238E27FC236}">
                        <a16:creationId xmlns:a16="http://schemas.microsoft.com/office/drawing/2014/main" id="{CD988028-816F-46A6-9557-A0DF7F9E2E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090" y="4716"/>
                    <a:ext cx="1" cy="40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78" name="Line 281">
                    <a:extLst>
                      <a:ext uri="{FF2B5EF4-FFF2-40B4-BE49-F238E27FC236}">
                        <a16:creationId xmlns:a16="http://schemas.microsoft.com/office/drawing/2014/main" id="{B2EEFDDC-E1BD-4BDE-8426-26129B596D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090" y="4716"/>
                    <a:ext cx="158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79" name="Line 282">
                    <a:extLst>
                      <a:ext uri="{FF2B5EF4-FFF2-40B4-BE49-F238E27FC236}">
                        <a16:creationId xmlns:a16="http://schemas.microsoft.com/office/drawing/2014/main" id="{15657C41-4B57-426C-B0EA-1673AE1B96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27" y="4956"/>
                    <a:ext cx="1" cy="32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80" name="Oval 283">
                    <a:extLst>
                      <a:ext uri="{FF2B5EF4-FFF2-40B4-BE49-F238E27FC236}">
                        <a16:creationId xmlns:a16="http://schemas.microsoft.com/office/drawing/2014/main" id="{695B862A-EAAF-4C1A-8043-5ED4DB12F2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219" y="5196"/>
                    <a:ext cx="138" cy="144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81" name="Oval 284">
                    <a:extLst>
                      <a:ext uri="{FF2B5EF4-FFF2-40B4-BE49-F238E27FC236}">
                        <a16:creationId xmlns:a16="http://schemas.microsoft.com/office/drawing/2014/main" id="{A610ABCB-6AFA-48FA-99B6-675DCA2D38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61" y="5196"/>
                    <a:ext cx="137" cy="144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grpSp>
                <p:nvGrpSpPr>
                  <p:cNvPr id="82" name="Group 285">
                    <a:extLst>
                      <a:ext uri="{FF2B5EF4-FFF2-40B4-BE49-F238E27FC236}">
                        <a16:creationId xmlns:a16="http://schemas.microsoft.com/office/drawing/2014/main" id="{1D8D1F14-F21C-4E91-8240-876BB420911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061" y="4716"/>
                    <a:ext cx="959" cy="401"/>
                    <a:chOff x="7219" y="4316"/>
                    <a:chExt cx="959" cy="401"/>
                  </a:xfrm>
                </p:grpSpPr>
                <p:grpSp>
                  <p:nvGrpSpPr>
                    <p:cNvPr id="86" name="Group 286">
                      <a:extLst>
                        <a:ext uri="{FF2B5EF4-FFF2-40B4-BE49-F238E27FC236}">
                          <a16:creationId xmlns:a16="http://schemas.microsoft.com/office/drawing/2014/main" id="{3FCE150C-AD2A-4D03-8F05-E0499F1C158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27" y="4316"/>
                      <a:ext cx="951" cy="391"/>
                      <a:chOff x="7457" y="5916"/>
                      <a:chExt cx="951" cy="400"/>
                    </a:xfrm>
                  </p:grpSpPr>
                  <p:sp>
                    <p:nvSpPr>
                      <p:cNvPr id="91" name="Oval 287">
                        <a:extLst>
                          <a:ext uri="{FF2B5EF4-FFF2-40B4-BE49-F238E27FC236}">
                            <a16:creationId xmlns:a16="http://schemas.microsoft.com/office/drawing/2014/main" id="{831E0B2D-6F5E-4C92-A6EB-14F1C684E4D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457" y="5996"/>
                        <a:ext cx="316" cy="320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rgbClr val="767676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92" name="Oval 288">
                        <a:extLst>
                          <a:ext uri="{FF2B5EF4-FFF2-40B4-BE49-F238E27FC236}">
                            <a16:creationId xmlns:a16="http://schemas.microsoft.com/office/drawing/2014/main" id="{0B17072D-F394-4995-8304-FCBC41E7563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090" y="5996"/>
                        <a:ext cx="318" cy="320"/>
                      </a:xfrm>
                      <a:prstGeom prst="ellipse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rgbClr val="767676"/>
                          </a:gs>
                        </a:gsLst>
                        <a:lin ang="54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  <p:sp>
                    <p:nvSpPr>
                      <p:cNvPr id="93" name="Rectangle 289">
                        <a:extLst>
                          <a:ext uri="{FF2B5EF4-FFF2-40B4-BE49-F238E27FC236}">
                            <a16:creationId xmlns:a16="http://schemas.microsoft.com/office/drawing/2014/main" id="{D13E92B2-7BC2-4DF4-8057-8CE8822A10F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15" y="5916"/>
                        <a:ext cx="634" cy="4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FF"/>
                          </a:gs>
                          <a:gs pos="100000">
                            <a:srgbClr val="767676"/>
                          </a:gs>
                        </a:gsLst>
                        <a:lin ang="5400000" scaled="1"/>
                      </a:gra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s-ES" dirty="0"/>
                      </a:p>
                    </p:txBody>
                  </p:sp>
                </p:grpSp>
                <p:sp>
                  <p:nvSpPr>
                    <p:cNvPr id="87" name="Line 290">
                      <a:extLst>
                        <a:ext uri="{FF2B5EF4-FFF2-40B4-BE49-F238E27FC236}">
                          <a16:creationId xmlns:a16="http://schemas.microsoft.com/office/drawing/2014/main" id="{BE30C425-D03D-4360-9276-B1057E0B53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19" y="4396"/>
                      <a:ext cx="1" cy="320"/>
                    </a:xfrm>
                    <a:prstGeom prst="line">
                      <a:avLst/>
                    </a:prstGeom>
                    <a:noFill/>
                    <a:ln w="38100" cmpd="dbl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88" name="Line 291">
                      <a:extLst>
                        <a:ext uri="{FF2B5EF4-FFF2-40B4-BE49-F238E27FC236}">
                          <a16:creationId xmlns:a16="http://schemas.microsoft.com/office/drawing/2014/main" id="{CF9AA76F-E7EB-4F4E-A41C-069AE8DA0E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9" y="4396"/>
                      <a:ext cx="1" cy="320"/>
                    </a:xfrm>
                    <a:prstGeom prst="line">
                      <a:avLst/>
                    </a:prstGeom>
                    <a:noFill/>
                    <a:ln w="38100" cmpd="dbl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89" name="Line 292">
                      <a:extLst>
                        <a:ext uri="{FF2B5EF4-FFF2-40B4-BE49-F238E27FC236}">
                          <a16:creationId xmlns:a16="http://schemas.microsoft.com/office/drawing/2014/main" id="{78D66BC7-66A5-4571-8025-EC49111030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219" y="4396"/>
                      <a:ext cx="950" cy="1"/>
                    </a:xfrm>
                    <a:prstGeom prst="line">
                      <a:avLst/>
                    </a:prstGeom>
                    <a:noFill/>
                    <a:ln w="38100" cmpd="dbl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  <p:sp>
                  <p:nvSpPr>
                    <p:cNvPr id="90" name="Line 293">
                      <a:extLst>
                        <a:ext uri="{FF2B5EF4-FFF2-40B4-BE49-F238E27FC236}">
                          <a16:creationId xmlns:a16="http://schemas.microsoft.com/office/drawing/2014/main" id="{F7054341-4F9C-4B3E-822E-A6A70530B0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19" y="4716"/>
                      <a:ext cx="951" cy="1"/>
                    </a:xfrm>
                    <a:prstGeom prst="line">
                      <a:avLst/>
                    </a:prstGeom>
                    <a:noFill/>
                    <a:ln w="38100" cmpd="dbl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s-ES" dirty="0"/>
                    </a:p>
                  </p:txBody>
                </p:sp>
              </p:grpSp>
              <p:sp>
                <p:nvSpPr>
                  <p:cNvPr id="83" name="Line 294">
                    <a:extLst>
                      <a:ext uri="{FF2B5EF4-FFF2-40B4-BE49-F238E27FC236}">
                        <a16:creationId xmlns:a16="http://schemas.microsoft.com/office/drawing/2014/main" id="{3D027B91-7598-4D4E-B65B-9FF050944F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90" y="5276"/>
                    <a:ext cx="237" cy="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84" name="Oval 295">
                    <a:extLst>
                      <a:ext uri="{FF2B5EF4-FFF2-40B4-BE49-F238E27FC236}">
                        <a16:creationId xmlns:a16="http://schemas.microsoft.com/office/drawing/2014/main" id="{27099FB6-F418-4325-BF6A-10A685E0B1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0" y="5196"/>
                    <a:ext cx="136" cy="144"/>
                  </a:xfrm>
                  <a:prstGeom prst="ellipse">
                    <a:avLst/>
                  </a:prstGeom>
                  <a:solidFill>
                    <a:srgbClr val="333333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85" name="Rectangle 296">
                    <a:extLst>
                      <a:ext uri="{FF2B5EF4-FFF2-40B4-BE49-F238E27FC236}">
                        <a16:creationId xmlns:a16="http://schemas.microsoft.com/office/drawing/2014/main" id="{8A433D14-B66F-497A-9D5F-04EFD81712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57" y="5196"/>
                    <a:ext cx="554" cy="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</p:grpSp>
            <p:sp>
              <p:nvSpPr>
                <p:cNvPr id="50" name="Text Box 298">
                  <a:extLst>
                    <a:ext uri="{FF2B5EF4-FFF2-40B4-BE49-F238E27FC236}">
                      <a16:creationId xmlns:a16="http://schemas.microsoft.com/office/drawing/2014/main" id="{8679F104-44B3-4794-9EBE-E79FCB0A1C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47" y="4572"/>
                  <a:ext cx="1503" cy="53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CL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Almacenamiento en Puertos y Refinerías</a:t>
                  </a:r>
                  <a:endParaRPr lang="es-ES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Text Box 299">
                  <a:extLst>
                    <a:ext uri="{FF2B5EF4-FFF2-40B4-BE49-F238E27FC236}">
                      <a16:creationId xmlns:a16="http://schemas.microsoft.com/office/drawing/2014/main" id="{21D48FA8-542D-4CE0-AA11-85B08CFE1F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51" y="5768"/>
                  <a:ext cx="1052" cy="195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CL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Oleoductos </a:t>
                  </a:r>
                  <a:endParaRPr lang="es-ES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Text Box 300">
                  <a:extLst>
                    <a:ext uri="{FF2B5EF4-FFF2-40B4-BE49-F238E27FC236}">
                      <a16:creationId xmlns:a16="http://schemas.microsoft.com/office/drawing/2014/main" id="{F863904B-E79A-4854-8F13-A558EE1BFC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66" y="4698"/>
                  <a:ext cx="1502" cy="32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CL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Plantas de Almacenamiento y/o Envasado de Cilindros</a:t>
                  </a:r>
                  <a:endParaRPr lang="es-ES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Text Box 301">
                  <a:extLst>
                    <a:ext uri="{FF2B5EF4-FFF2-40B4-BE49-F238E27FC236}">
                      <a16:creationId xmlns:a16="http://schemas.microsoft.com/office/drawing/2014/main" id="{82ED07C1-9006-4FB5-84A1-8FA98E58AB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54" y="4759"/>
                  <a:ext cx="1577" cy="267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CL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Transporte</a:t>
                  </a:r>
                  <a:endParaRPr lang="es-ES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Text Box 302">
                  <a:extLst>
                    <a:ext uri="{FF2B5EF4-FFF2-40B4-BE49-F238E27FC236}">
                      <a16:creationId xmlns:a16="http://schemas.microsoft.com/office/drawing/2014/main" id="{52059932-745A-475C-9A67-F36ECD602A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797" y="5707"/>
                  <a:ext cx="1117" cy="40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CL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Transporte o Distribución vehicular Granel</a:t>
                  </a:r>
                  <a:endParaRPr lang="es-ES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Text Box 303">
                  <a:extLst>
                    <a:ext uri="{FF2B5EF4-FFF2-40B4-BE49-F238E27FC236}">
                      <a16:creationId xmlns:a16="http://schemas.microsoft.com/office/drawing/2014/main" id="{6E25E97B-6DB1-4165-82A0-B8E9ACDD2C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232" y="7951"/>
                  <a:ext cx="1388" cy="40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CL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Transporte o distribución vehicular cilindros</a:t>
                  </a:r>
                  <a:endParaRPr lang="es-ES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8" name="Text Box 304">
                  <a:extLst>
                    <a:ext uri="{FF2B5EF4-FFF2-40B4-BE49-F238E27FC236}">
                      <a16:creationId xmlns:a16="http://schemas.microsoft.com/office/drawing/2014/main" id="{07A9722D-A0AC-433E-8A65-3E5A67A99F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58" y="5633"/>
                  <a:ext cx="1185" cy="32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CL" sz="11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Estaciones </a:t>
                  </a:r>
                  <a:r>
                    <a:rPr lang="es-CL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GLP vehicular</a:t>
                  </a:r>
                  <a:endParaRPr lang="es-ES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9" name="Group 305">
                  <a:extLst>
                    <a:ext uri="{FF2B5EF4-FFF2-40B4-BE49-F238E27FC236}">
                      <a16:creationId xmlns:a16="http://schemas.microsoft.com/office/drawing/2014/main" id="{A5CB3C5B-CDB0-44AC-94BC-95255F034F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808" y="4860"/>
                  <a:ext cx="1029" cy="720"/>
                  <a:chOff x="11808" y="4460"/>
                  <a:chExt cx="1029" cy="720"/>
                </a:xfrm>
              </p:grpSpPr>
              <p:sp>
                <p:nvSpPr>
                  <p:cNvPr id="62" name="Oval 306">
                    <a:extLst>
                      <a:ext uri="{FF2B5EF4-FFF2-40B4-BE49-F238E27FC236}">
                        <a16:creationId xmlns:a16="http://schemas.microsoft.com/office/drawing/2014/main" id="{006CBAFB-FF2B-4CDD-8C18-CEB387FF78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41" y="4700"/>
                    <a:ext cx="396" cy="40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767676"/>
                      </a:gs>
                    </a:gsLst>
                    <a:lin ang="0" scaled="1"/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63" name="Rectangle 307">
                    <a:extLst>
                      <a:ext uri="{FF2B5EF4-FFF2-40B4-BE49-F238E27FC236}">
                        <a16:creationId xmlns:a16="http://schemas.microsoft.com/office/drawing/2014/main" id="{80094FD3-912B-41B2-ADDB-FB253861E1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520" y="4860"/>
                    <a:ext cx="238" cy="2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64" name="Rectangle 308">
                    <a:extLst>
                      <a:ext uri="{FF2B5EF4-FFF2-40B4-BE49-F238E27FC236}">
                        <a16:creationId xmlns:a16="http://schemas.microsoft.com/office/drawing/2014/main" id="{F615994D-E73D-44F6-9048-A9BD8F33CB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520" y="5100"/>
                    <a:ext cx="79" cy="8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65" name="Rectangle 309">
                    <a:extLst>
                      <a:ext uri="{FF2B5EF4-FFF2-40B4-BE49-F238E27FC236}">
                        <a16:creationId xmlns:a16="http://schemas.microsoft.com/office/drawing/2014/main" id="{64F2D046-6BDB-4136-9F3F-08254C3259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679" y="5100"/>
                    <a:ext cx="79" cy="8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66" name="Rectangle 310">
                    <a:extLst>
                      <a:ext uri="{FF2B5EF4-FFF2-40B4-BE49-F238E27FC236}">
                        <a16:creationId xmlns:a16="http://schemas.microsoft.com/office/drawing/2014/main" id="{82218F92-A85A-480E-BDF1-DDC767426F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520" y="5036"/>
                    <a:ext cx="238" cy="80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67" name="Oval 311">
                    <a:extLst>
                      <a:ext uri="{FF2B5EF4-FFF2-40B4-BE49-F238E27FC236}">
                        <a16:creationId xmlns:a16="http://schemas.microsoft.com/office/drawing/2014/main" id="{32F00D36-855A-4F1D-A5F2-D60B2DEBD4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08" y="4460"/>
                    <a:ext cx="554" cy="56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767676"/>
                      </a:gs>
                    </a:gsLst>
                    <a:lin ang="0" scaled="1"/>
                  </a:gra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68" name="Rectangle 312">
                    <a:extLst>
                      <a:ext uri="{FF2B5EF4-FFF2-40B4-BE49-F238E27FC236}">
                        <a16:creationId xmlns:a16="http://schemas.microsoft.com/office/drawing/2014/main" id="{8B140905-F447-4197-A29C-58E274A68E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87" y="4620"/>
                    <a:ext cx="396" cy="48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69" name="Rectangle 313">
                    <a:extLst>
                      <a:ext uri="{FF2B5EF4-FFF2-40B4-BE49-F238E27FC236}">
                        <a16:creationId xmlns:a16="http://schemas.microsoft.com/office/drawing/2014/main" id="{FE770768-7595-4E78-A2C6-DE19C16A8D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87" y="5100"/>
                    <a:ext cx="80" cy="8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70" name="Rectangle 314">
                    <a:extLst>
                      <a:ext uri="{FF2B5EF4-FFF2-40B4-BE49-F238E27FC236}">
                        <a16:creationId xmlns:a16="http://schemas.microsoft.com/office/drawing/2014/main" id="{878C1192-4C73-4554-A8A7-5BC56F8841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204" y="5100"/>
                    <a:ext cx="79" cy="80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71" name="Rectangle 315">
                    <a:extLst>
                      <a:ext uri="{FF2B5EF4-FFF2-40B4-BE49-F238E27FC236}">
                        <a16:creationId xmlns:a16="http://schemas.microsoft.com/office/drawing/2014/main" id="{F6A2084D-A968-4114-A59F-C228AD935A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887" y="4876"/>
                    <a:ext cx="396" cy="80"/>
                  </a:xfrm>
                  <a:prstGeom prst="rect">
                    <a:avLst/>
                  </a:prstGeom>
                  <a:solidFill>
                    <a:srgbClr val="808080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72" name="Line 316">
                    <a:extLst>
                      <a:ext uri="{FF2B5EF4-FFF2-40B4-BE49-F238E27FC236}">
                        <a16:creationId xmlns:a16="http://schemas.microsoft.com/office/drawing/2014/main" id="{C5067E85-7FA6-41D4-ABDE-C10EBC4E57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125" y="4700"/>
                    <a:ext cx="1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73" name="Line 317">
                    <a:extLst>
                      <a:ext uri="{FF2B5EF4-FFF2-40B4-BE49-F238E27FC236}">
                        <a16:creationId xmlns:a16="http://schemas.microsoft.com/office/drawing/2014/main" id="{51805EDD-B795-4AE8-8B74-ED2AB94854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046" y="4876"/>
                    <a:ext cx="1" cy="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  <p:sp>
                <p:nvSpPr>
                  <p:cNvPr id="74" name="Line 318">
                    <a:extLst>
                      <a:ext uri="{FF2B5EF4-FFF2-40B4-BE49-F238E27FC236}">
                        <a16:creationId xmlns:a16="http://schemas.microsoft.com/office/drawing/2014/main" id="{574D8589-9C40-4113-A8CA-F24AD4A83B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808" y="5180"/>
                    <a:ext cx="10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ES" dirty="0"/>
                  </a:p>
                </p:txBody>
              </p:sp>
            </p:grpSp>
            <p:sp>
              <p:nvSpPr>
                <p:cNvPr id="60" name="AutoShape 319">
                  <a:extLst>
                    <a:ext uri="{FF2B5EF4-FFF2-40B4-BE49-F238E27FC236}">
                      <a16:creationId xmlns:a16="http://schemas.microsoft.com/office/drawing/2014/main" id="{109F2E1E-F7FD-4FF2-8485-B7E34AB09C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405" y="6272"/>
                  <a:ext cx="320" cy="160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 dirty="0"/>
                </a:p>
              </p:txBody>
            </p:sp>
            <p:sp>
              <p:nvSpPr>
                <p:cNvPr id="61" name="Text Box 320">
                  <a:extLst>
                    <a:ext uri="{FF2B5EF4-FFF2-40B4-BE49-F238E27FC236}">
                      <a16:creationId xmlns:a16="http://schemas.microsoft.com/office/drawing/2014/main" id="{9CF8D4B0-FE45-4BC7-BB93-584014804E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779" y="4252"/>
                  <a:ext cx="1311" cy="320"/>
                </a:xfrm>
                <a:prstGeom prst="rect">
                  <a:avLst/>
                </a:prstGeom>
                <a:solidFill>
                  <a:srgbClr val="FFFFFF">
                    <a:alpha val="0"/>
                  </a:srgbClr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s-CL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Estaciones de Transferencia de GLP</a:t>
                  </a:r>
                  <a:endParaRPr lang="es-ES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2" name="Line 322">
                <a:extLst>
                  <a:ext uri="{FF2B5EF4-FFF2-40B4-BE49-F238E27FC236}">
                    <a16:creationId xmlns:a16="http://schemas.microsoft.com/office/drawing/2014/main" id="{6A2F4B77-00DE-4E36-871F-BE6428E08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2840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 dirty="0"/>
              </a:p>
            </p:txBody>
          </p:sp>
        </p:grpSp>
        <p:sp>
          <p:nvSpPr>
            <p:cNvPr id="22" name="Text Box 643">
              <a:extLst>
                <a:ext uri="{FF2B5EF4-FFF2-40B4-BE49-F238E27FC236}">
                  <a16:creationId xmlns:a16="http://schemas.microsoft.com/office/drawing/2014/main" id="{2BA80C3C-C827-4932-998D-13C586D94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2319" y="5741388"/>
              <a:ext cx="1708736" cy="514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CL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Almacenamiento cilindros</a:t>
              </a:r>
              <a:endParaRPr lang="es-ES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Line 644">
              <a:extLst>
                <a:ext uri="{FF2B5EF4-FFF2-40B4-BE49-F238E27FC236}">
                  <a16:creationId xmlns:a16="http://schemas.microsoft.com/office/drawing/2014/main" id="{5ED2C79F-0A83-4D11-ACAD-A60846866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7316" y="2180882"/>
              <a:ext cx="26298" cy="30466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4" name="Line 645">
              <a:extLst>
                <a:ext uri="{FF2B5EF4-FFF2-40B4-BE49-F238E27FC236}">
                  <a16:creationId xmlns:a16="http://schemas.microsoft.com/office/drawing/2014/main" id="{91F5024B-CA41-4093-AE4F-0BF55469A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2283" y="2187423"/>
              <a:ext cx="0" cy="30956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5" name="Line 646">
              <a:extLst>
                <a:ext uri="{FF2B5EF4-FFF2-40B4-BE49-F238E27FC236}">
                  <a16:creationId xmlns:a16="http://schemas.microsoft.com/office/drawing/2014/main" id="{C86521A2-112F-4D7E-9EC3-661FB6DE3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3371" y="2187422"/>
              <a:ext cx="0" cy="30963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6" name="Line 647">
              <a:extLst>
                <a:ext uri="{FF2B5EF4-FFF2-40B4-BE49-F238E27FC236}">
                  <a16:creationId xmlns:a16="http://schemas.microsoft.com/office/drawing/2014/main" id="{0C170023-DEA2-4215-A5F7-8FECC5387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78566" y="2187422"/>
              <a:ext cx="0" cy="4176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7" name="Line 654">
              <a:extLst>
                <a:ext uri="{FF2B5EF4-FFF2-40B4-BE49-F238E27FC236}">
                  <a16:creationId xmlns:a16="http://schemas.microsoft.com/office/drawing/2014/main" id="{23DB334F-0C1B-4C8F-B908-258E6F6EA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35966" y="2187422"/>
              <a:ext cx="0" cy="4176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28" name="Line 652">
              <a:extLst>
                <a:ext uri="{FF2B5EF4-FFF2-40B4-BE49-F238E27FC236}">
                  <a16:creationId xmlns:a16="http://schemas.microsoft.com/office/drawing/2014/main" id="{62B8764A-3216-44C6-A148-D83C05ACC9F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7558449" y="3570878"/>
              <a:ext cx="0" cy="172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30" name="Line 656">
              <a:extLst>
                <a:ext uri="{FF2B5EF4-FFF2-40B4-BE49-F238E27FC236}">
                  <a16:creationId xmlns:a16="http://schemas.microsoft.com/office/drawing/2014/main" id="{2AEED2B2-B4AF-4913-98D1-230245753FA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9444995" y="4126332"/>
              <a:ext cx="0" cy="1368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974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069132C1-19CD-D341-93AC-1325424C4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618" y="0"/>
            <a:ext cx="2980341" cy="162140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06505E47-C850-764A-B5D9-991DD8259977}"/>
              </a:ext>
            </a:extLst>
          </p:cNvPr>
          <p:cNvSpPr/>
          <p:nvPr/>
        </p:nvSpPr>
        <p:spPr>
          <a:xfrm>
            <a:off x="0" y="6550222"/>
            <a:ext cx="12192000" cy="307778"/>
          </a:xfrm>
          <a:prstGeom prst="rect">
            <a:avLst/>
          </a:prstGeom>
          <a:solidFill>
            <a:srgbClr val="265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255075"/>
              </a:solidFill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BFB5766-1C9A-DB4B-BDC2-9CFFDBFFF769}"/>
              </a:ext>
            </a:extLst>
          </p:cNvPr>
          <p:cNvSpPr/>
          <p:nvPr/>
        </p:nvSpPr>
        <p:spPr>
          <a:xfrm>
            <a:off x="9920577" y="6588695"/>
            <a:ext cx="19543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Ministerios de Energía y Minería  |   </a:t>
            </a:r>
            <a:fld id="{DEC68AFB-F086-48CE-9C44-8B1E6EB46395}" type="slidenum">
              <a:rPr lang="es-CL" sz="90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3</a:t>
            </a:fld>
            <a:endParaRPr lang="es-CL" sz="900" dirty="0">
              <a:solidFill>
                <a:srgbClr val="255075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DC54638-254E-49A1-8D4A-905C976523BD}"/>
              </a:ext>
            </a:extLst>
          </p:cNvPr>
          <p:cNvSpPr/>
          <p:nvPr/>
        </p:nvSpPr>
        <p:spPr>
          <a:xfrm>
            <a:off x="10481628" y="6588695"/>
            <a:ext cx="1393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 de Energía  |   </a:t>
            </a:r>
            <a:fld id="{DEC68AFB-F086-48CE-9C44-8B1E6EB46395}" type="slidenum">
              <a:rPr lang="es-CL" sz="90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3</a:t>
            </a:fld>
            <a:endParaRPr lang="es-CL" sz="9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FAF62D-4BEA-412E-A4DD-AA10A49913AB}"/>
              </a:ext>
            </a:extLst>
          </p:cNvPr>
          <p:cNvSpPr/>
          <p:nvPr/>
        </p:nvSpPr>
        <p:spPr>
          <a:xfrm>
            <a:off x="-40869" y="461681"/>
            <a:ext cx="7054412" cy="507831"/>
          </a:xfrm>
          <a:prstGeom prst="rect">
            <a:avLst/>
          </a:prstGeom>
          <a:solidFill>
            <a:srgbClr val="255075"/>
          </a:solidFill>
        </p:spPr>
        <p:txBody>
          <a:bodyPr wrap="square" anchor="ctr">
            <a:spAutoFit/>
          </a:bodyPr>
          <a:lstStyle/>
          <a:p>
            <a:endParaRPr lang="es-ES" sz="2700" b="1" dirty="0">
              <a:solidFill>
                <a:schemeClr val="bg1"/>
              </a:solidFill>
              <a:latin typeface="Corbel" panose="020B0503020204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351A1C-C399-45F7-8DDF-DBD19FBC3A8B}"/>
              </a:ext>
            </a:extLst>
          </p:cNvPr>
          <p:cNvSpPr txBox="1"/>
          <p:nvPr/>
        </p:nvSpPr>
        <p:spPr>
          <a:xfrm>
            <a:off x="515631" y="481115"/>
            <a:ext cx="79590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>
                <a:solidFill>
                  <a:schemeClr val="bg1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Modalidades de  uso de gas en los hogares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39D1FBCC-1AED-434B-83D2-260B427A9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06651"/>
              </p:ext>
            </p:extLst>
          </p:nvPr>
        </p:nvGraphicFramePr>
        <p:xfrm>
          <a:off x="6400417" y="929997"/>
          <a:ext cx="5282236" cy="518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495790C5-545C-4DB0-B289-514479CA4630}"/>
              </a:ext>
            </a:extLst>
          </p:cNvPr>
          <p:cNvSpPr txBox="1"/>
          <p:nvPr/>
        </p:nvSpPr>
        <p:spPr>
          <a:xfrm>
            <a:off x="623888" y="2060575"/>
            <a:ext cx="47672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latin typeface="Corbel" panose="020B0503020204020204" pitchFamily="34" charset="0"/>
              </a:rPr>
              <a:t>GLP envasado es utilizado en más del 80% de los hogares del país.</a:t>
            </a:r>
            <a:endParaRPr lang="es-ES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just"/>
            <a:endParaRPr lang="es-ES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latin typeface="Corbel" panose="020B0503020204020204" pitchFamily="34" charset="0"/>
              </a:rPr>
              <a:t>Por redes se </a:t>
            </a:r>
            <a:r>
              <a:rPr lang="es-ES">
                <a:latin typeface="Corbel" panose="020B0503020204020204" pitchFamily="34" charset="0"/>
              </a:rPr>
              <a:t>vende gas </a:t>
            </a:r>
            <a:r>
              <a:rPr lang="es-ES" dirty="0">
                <a:latin typeface="Corbel" panose="020B0503020204020204" pitchFamily="34" charset="0"/>
              </a:rPr>
              <a:t>natural (</a:t>
            </a:r>
            <a:r>
              <a:rPr lang="es-ES">
                <a:latin typeface="Corbel" panose="020B0503020204020204" pitchFamily="34" charset="0"/>
              </a:rPr>
              <a:t>65%) y </a:t>
            </a:r>
            <a:r>
              <a:rPr lang="es-ES" dirty="0">
                <a:latin typeface="Corbel" panose="020B0503020204020204" pitchFamily="34" charset="0"/>
              </a:rPr>
              <a:t>gas licuado de petróleo (35%).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latin typeface="Corbel" panose="020B05030202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Corbel" panose="020B0503020204020204" pitchFamily="34" charset="0"/>
              </a:rPr>
              <a:t>El GLP a granel el 2017 fue asimilado al gas de red no concesionado para efectos de su regulación.</a:t>
            </a:r>
            <a:endParaRPr lang="es-ES" dirty="0">
              <a:latin typeface="Corbel" panose="020B0503020204020204" pitchFamily="34" charset="0"/>
            </a:endParaRPr>
          </a:p>
          <a:p>
            <a:endParaRPr lang="es-ES" sz="14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es-MX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98874647-BD65-4B3E-9CAD-8B7AA101C86E}"/>
              </a:ext>
            </a:extLst>
          </p:cNvPr>
          <p:cNvCxnSpPr>
            <a:cxnSpLocks/>
          </p:cNvCxnSpPr>
          <p:nvPr/>
        </p:nvCxnSpPr>
        <p:spPr>
          <a:xfrm>
            <a:off x="6007423" y="1716453"/>
            <a:ext cx="19050" cy="4398836"/>
          </a:xfrm>
          <a:prstGeom prst="line">
            <a:avLst/>
          </a:prstGeom>
          <a:ln>
            <a:solidFill>
              <a:srgbClr val="354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3D507C3-513F-4C18-B37F-C2CD4535537F}"/>
              </a:ext>
            </a:extLst>
          </p:cNvPr>
          <p:cNvSpPr/>
          <p:nvPr/>
        </p:nvSpPr>
        <p:spPr>
          <a:xfrm>
            <a:off x="10971975" y="6242445"/>
            <a:ext cx="977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i="1">
                <a:solidFill>
                  <a:srgbClr val="265174"/>
                </a:solidFill>
                <a:latin typeface="Corbel" panose="020B0503020204020204" pitchFamily="34" charset="0"/>
              </a:rPr>
              <a:t>Fuente: SEC</a:t>
            </a:r>
            <a:endParaRPr lang="es-CL" sz="2400" i="1" dirty="0">
              <a:solidFill>
                <a:srgbClr val="265174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33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069132C1-19CD-D341-93AC-1325424C4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618" y="0"/>
            <a:ext cx="2980341" cy="162140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06505E47-C850-764A-B5D9-991DD8259977}"/>
              </a:ext>
            </a:extLst>
          </p:cNvPr>
          <p:cNvSpPr/>
          <p:nvPr/>
        </p:nvSpPr>
        <p:spPr>
          <a:xfrm>
            <a:off x="0" y="6550222"/>
            <a:ext cx="12192000" cy="307778"/>
          </a:xfrm>
          <a:prstGeom prst="rect">
            <a:avLst/>
          </a:prstGeom>
          <a:solidFill>
            <a:srgbClr val="265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255075"/>
              </a:solidFill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BFB5766-1C9A-DB4B-BDC2-9CFFDBFFF769}"/>
              </a:ext>
            </a:extLst>
          </p:cNvPr>
          <p:cNvSpPr/>
          <p:nvPr/>
        </p:nvSpPr>
        <p:spPr>
          <a:xfrm>
            <a:off x="9920577" y="6588695"/>
            <a:ext cx="19543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Ministerios de Energía y Minería  |   </a:t>
            </a:r>
            <a:fld id="{DEC68AFB-F086-48CE-9C44-8B1E6EB46395}" type="slidenum">
              <a:rPr lang="es-CL" sz="90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4</a:t>
            </a:fld>
            <a:endParaRPr lang="es-CL" sz="900" dirty="0">
              <a:solidFill>
                <a:srgbClr val="255075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DC54638-254E-49A1-8D4A-905C976523BD}"/>
              </a:ext>
            </a:extLst>
          </p:cNvPr>
          <p:cNvSpPr/>
          <p:nvPr/>
        </p:nvSpPr>
        <p:spPr>
          <a:xfrm>
            <a:off x="10481628" y="6588695"/>
            <a:ext cx="1393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 de Energía  |   </a:t>
            </a:r>
            <a:fld id="{DEC68AFB-F086-48CE-9C44-8B1E6EB46395}" type="slidenum">
              <a:rPr lang="es-CL" sz="90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4</a:t>
            </a:fld>
            <a:endParaRPr lang="es-CL" sz="9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FAF62D-4BEA-412E-A4DD-AA10A49913AB}"/>
              </a:ext>
            </a:extLst>
          </p:cNvPr>
          <p:cNvSpPr/>
          <p:nvPr/>
        </p:nvSpPr>
        <p:spPr>
          <a:xfrm>
            <a:off x="-40871" y="461681"/>
            <a:ext cx="4600761" cy="507831"/>
          </a:xfrm>
          <a:prstGeom prst="rect">
            <a:avLst/>
          </a:prstGeom>
          <a:solidFill>
            <a:srgbClr val="255075"/>
          </a:solidFill>
        </p:spPr>
        <p:txBody>
          <a:bodyPr wrap="square" anchor="ctr">
            <a:spAutoFit/>
          </a:bodyPr>
          <a:lstStyle/>
          <a:p>
            <a:endParaRPr lang="es-ES" sz="2700" b="1" dirty="0">
              <a:solidFill>
                <a:schemeClr val="bg1"/>
              </a:solidFill>
              <a:latin typeface="Corbel" panose="020B0503020204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351A1C-C399-45F7-8DDF-DBD19FBC3A8B}"/>
              </a:ext>
            </a:extLst>
          </p:cNvPr>
          <p:cNvSpPr txBox="1"/>
          <p:nvPr/>
        </p:nvSpPr>
        <p:spPr>
          <a:xfrm>
            <a:off x="515631" y="481115"/>
            <a:ext cx="58846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>
                <a:solidFill>
                  <a:schemeClr val="bg1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Mercado del GLP en Chile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B68F48E-D41D-432B-8CA4-85E5C31D9A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86" t="2935" r="11883" b="2741"/>
          <a:stretch/>
        </p:blipFill>
        <p:spPr>
          <a:xfrm>
            <a:off x="863562" y="2232377"/>
            <a:ext cx="3696329" cy="2777773"/>
          </a:xfrm>
          <a:prstGeom prst="rect">
            <a:avLst/>
          </a:prstGeom>
          <a:ln w="3175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F84DD50-13B2-4CE2-8F74-33D09F82F7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8" t="1281" r="924" b="685"/>
          <a:stretch/>
        </p:blipFill>
        <p:spPr>
          <a:xfrm>
            <a:off x="5524498" y="3509276"/>
            <a:ext cx="5995988" cy="2778800"/>
          </a:xfrm>
          <a:prstGeom prst="rect">
            <a:avLst/>
          </a:prstGeom>
          <a:ln w="3175"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94CA891-9D90-4A10-8910-D88A6D8D4FF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7" t="2222" r="736" b="2767"/>
          <a:stretch/>
        </p:blipFill>
        <p:spPr>
          <a:xfrm>
            <a:off x="5757445" y="563580"/>
            <a:ext cx="5339595" cy="2778801"/>
          </a:xfrm>
          <a:prstGeom prst="rect">
            <a:avLst/>
          </a:prstGeom>
          <a:ln w="3175">
            <a:noFill/>
          </a:ln>
        </p:spPr>
      </p:pic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650783F-509F-4DA4-B97A-D98B59C1D926}"/>
              </a:ext>
            </a:extLst>
          </p:cNvPr>
          <p:cNvCxnSpPr>
            <a:cxnSpLocks/>
          </p:cNvCxnSpPr>
          <p:nvPr/>
        </p:nvCxnSpPr>
        <p:spPr>
          <a:xfrm>
            <a:off x="5029121" y="1514112"/>
            <a:ext cx="19050" cy="4398836"/>
          </a:xfrm>
          <a:prstGeom prst="line">
            <a:avLst/>
          </a:prstGeom>
          <a:ln>
            <a:solidFill>
              <a:srgbClr val="354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3952184-9FF0-484F-BF3F-0A8728613B68}"/>
              </a:ext>
            </a:extLst>
          </p:cNvPr>
          <p:cNvSpPr/>
          <p:nvPr/>
        </p:nvSpPr>
        <p:spPr>
          <a:xfrm>
            <a:off x="544206" y="6217440"/>
            <a:ext cx="977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i="1">
                <a:solidFill>
                  <a:srgbClr val="265174"/>
                </a:solidFill>
                <a:latin typeface="Corbel" panose="020B0503020204020204" pitchFamily="34" charset="0"/>
              </a:rPr>
              <a:t>Fuente: SEC</a:t>
            </a:r>
            <a:endParaRPr lang="es-CL" sz="2400" i="1" dirty="0">
              <a:solidFill>
                <a:srgbClr val="265174"/>
              </a:solidFill>
              <a:latin typeface="Corbel" panose="020B0503020204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5F47B6B-4303-41E3-91B6-8886ED490274}"/>
              </a:ext>
            </a:extLst>
          </p:cNvPr>
          <p:cNvSpPr txBox="1"/>
          <p:nvPr/>
        </p:nvSpPr>
        <p:spPr>
          <a:xfrm>
            <a:off x="8648700" y="3079445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>
                <a:solidFill>
                  <a:srgbClr val="746F6A"/>
                </a:solidFill>
                <a:latin typeface="Corbel" panose="020B0503020204020204" pitchFamily="34" charset="0"/>
              </a:rPr>
              <a:t>*</a:t>
            </a:r>
            <a:endParaRPr lang="es-CL" sz="1050">
              <a:solidFill>
                <a:srgbClr val="746F6A"/>
              </a:solidFill>
              <a:latin typeface="Corbel" panose="020B0503020204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18FCFD5-78EF-4F83-BBBB-F6F53A785EDB}"/>
              </a:ext>
            </a:extLst>
          </p:cNvPr>
          <p:cNvSpPr txBox="1"/>
          <p:nvPr/>
        </p:nvSpPr>
        <p:spPr>
          <a:xfrm>
            <a:off x="8648700" y="5974880"/>
            <a:ext cx="59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>
                <a:solidFill>
                  <a:srgbClr val="746F6A"/>
                </a:solidFill>
                <a:latin typeface="Corbel" panose="020B0503020204020204" pitchFamily="34" charset="0"/>
              </a:rPr>
              <a:t>*</a:t>
            </a:r>
            <a:endParaRPr lang="es-CL" sz="1050">
              <a:solidFill>
                <a:srgbClr val="746F6A"/>
              </a:solidFill>
              <a:latin typeface="Corbel" panose="020B0503020204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28F539D-DDB1-4B18-8147-CCC2F7DEAC07}"/>
              </a:ext>
            </a:extLst>
          </p:cNvPr>
          <p:cNvSpPr txBox="1"/>
          <p:nvPr/>
        </p:nvSpPr>
        <p:spPr>
          <a:xfrm>
            <a:off x="10667920" y="6257896"/>
            <a:ext cx="1276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>
                <a:solidFill>
                  <a:srgbClr val="746F6A"/>
                </a:solidFill>
                <a:latin typeface="Corbel" panose="020B0503020204020204" pitchFamily="34" charset="0"/>
              </a:rPr>
              <a:t>(*) Año parcial</a:t>
            </a:r>
            <a:endParaRPr lang="es-CL" sz="1100">
              <a:solidFill>
                <a:srgbClr val="746F6A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59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069132C1-19CD-D341-93AC-1325424C4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618" y="0"/>
            <a:ext cx="2980341" cy="162140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06505E47-C850-764A-B5D9-991DD8259977}"/>
              </a:ext>
            </a:extLst>
          </p:cNvPr>
          <p:cNvSpPr/>
          <p:nvPr/>
        </p:nvSpPr>
        <p:spPr>
          <a:xfrm>
            <a:off x="0" y="6550222"/>
            <a:ext cx="12192000" cy="307778"/>
          </a:xfrm>
          <a:prstGeom prst="rect">
            <a:avLst/>
          </a:prstGeom>
          <a:solidFill>
            <a:srgbClr val="265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255075"/>
              </a:solidFill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BFB5766-1C9A-DB4B-BDC2-9CFFDBFFF769}"/>
              </a:ext>
            </a:extLst>
          </p:cNvPr>
          <p:cNvSpPr/>
          <p:nvPr/>
        </p:nvSpPr>
        <p:spPr>
          <a:xfrm>
            <a:off x="9920577" y="6588695"/>
            <a:ext cx="19543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Ministerios de Energía y Minería  |   </a:t>
            </a:r>
            <a:fld id="{DEC68AFB-F086-48CE-9C44-8B1E6EB46395}" type="slidenum">
              <a:rPr lang="es-CL" sz="90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5</a:t>
            </a:fld>
            <a:endParaRPr lang="es-CL" sz="900" dirty="0">
              <a:solidFill>
                <a:srgbClr val="255075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DC54638-254E-49A1-8D4A-905C976523BD}"/>
              </a:ext>
            </a:extLst>
          </p:cNvPr>
          <p:cNvSpPr/>
          <p:nvPr/>
        </p:nvSpPr>
        <p:spPr>
          <a:xfrm>
            <a:off x="10481628" y="6588695"/>
            <a:ext cx="1393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 de Energía  |   </a:t>
            </a:r>
            <a:fld id="{DEC68AFB-F086-48CE-9C44-8B1E6EB46395}" type="slidenum">
              <a:rPr lang="es-CL" sz="90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5</a:t>
            </a:fld>
            <a:endParaRPr lang="es-CL" sz="9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FAF62D-4BEA-412E-A4DD-AA10A49913AB}"/>
              </a:ext>
            </a:extLst>
          </p:cNvPr>
          <p:cNvSpPr/>
          <p:nvPr/>
        </p:nvSpPr>
        <p:spPr>
          <a:xfrm>
            <a:off x="-40869" y="461681"/>
            <a:ext cx="5235040" cy="507831"/>
          </a:xfrm>
          <a:prstGeom prst="rect">
            <a:avLst/>
          </a:prstGeom>
          <a:solidFill>
            <a:srgbClr val="255075"/>
          </a:solidFill>
        </p:spPr>
        <p:txBody>
          <a:bodyPr wrap="square" anchor="ctr">
            <a:spAutoFit/>
          </a:bodyPr>
          <a:lstStyle/>
          <a:p>
            <a:endParaRPr lang="es-ES" sz="2700" b="1" dirty="0">
              <a:solidFill>
                <a:schemeClr val="bg1"/>
              </a:solidFill>
              <a:latin typeface="Corbel" panose="020B0503020204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351A1C-C399-45F7-8DDF-DBD19FBC3A8B}"/>
              </a:ext>
            </a:extLst>
          </p:cNvPr>
          <p:cNvSpPr txBox="1"/>
          <p:nvPr/>
        </p:nvSpPr>
        <p:spPr>
          <a:xfrm>
            <a:off x="515632" y="481115"/>
            <a:ext cx="4678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>
                <a:solidFill>
                  <a:schemeClr val="bg1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Procedencia del GLP año 2020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807350F0-CCC4-4B39-BC83-7E4DEB640F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782621"/>
              </p:ext>
            </p:extLst>
          </p:nvPr>
        </p:nvGraphicFramePr>
        <p:xfrm>
          <a:off x="1745158" y="1027419"/>
          <a:ext cx="8701685" cy="4617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526B058E-D939-428F-B9EB-141D66215EBA}"/>
              </a:ext>
            </a:extLst>
          </p:cNvPr>
          <p:cNvSpPr txBox="1"/>
          <p:nvPr/>
        </p:nvSpPr>
        <p:spPr>
          <a:xfrm>
            <a:off x="2849300" y="5794333"/>
            <a:ext cx="6493401" cy="942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600" dirty="0">
                <a:latin typeface="Corbel" panose="020B0503020204020204" pitchFamily="34" charset="0"/>
                <a:cs typeface="Times New Roman" panose="02020603050405020304" pitchFamily="18" charset="0"/>
              </a:rPr>
              <a:t>(*) El grueso de la producción nacional en las distintas refinerías de ENAP proviene de petróleo crudo, que a su vez es importado.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CL" sz="1400" dirty="0"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786AC3B-DE91-49B4-8CF2-0AF2E5E3EA1B}"/>
              </a:ext>
            </a:extLst>
          </p:cNvPr>
          <p:cNvSpPr/>
          <p:nvPr/>
        </p:nvSpPr>
        <p:spPr>
          <a:xfrm>
            <a:off x="10971975" y="6242445"/>
            <a:ext cx="9771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i="1">
                <a:solidFill>
                  <a:srgbClr val="265174"/>
                </a:solidFill>
                <a:latin typeface="Corbel" panose="020B0503020204020204" pitchFamily="34" charset="0"/>
              </a:rPr>
              <a:t>Fuente: SEC</a:t>
            </a:r>
            <a:endParaRPr lang="es-CL" sz="2400" i="1" dirty="0">
              <a:solidFill>
                <a:srgbClr val="265174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64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5B7A396-5BEF-4317-BD3F-EABE300EE8B3}"/>
              </a:ext>
            </a:extLst>
          </p:cNvPr>
          <p:cNvSpPr/>
          <p:nvPr/>
        </p:nvSpPr>
        <p:spPr>
          <a:xfrm flipH="1">
            <a:off x="6017342" y="0"/>
            <a:ext cx="6174654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69132C1-19CD-D341-93AC-1325424C4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618" y="0"/>
            <a:ext cx="2980341" cy="162140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06505E47-C850-764A-B5D9-991DD8259977}"/>
              </a:ext>
            </a:extLst>
          </p:cNvPr>
          <p:cNvSpPr/>
          <p:nvPr/>
        </p:nvSpPr>
        <p:spPr>
          <a:xfrm>
            <a:off x="0" y="6550222"/>
            <a:ext cx="12192000" cy="307778"/>
          </a:xfrm>
          <a:prstGeom prst="rect">
            <a:avLst/>
          </a:prstGeom>
          <a:solidFill>
            <a:srgbClr val="265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255075"/>
              </a:solidFill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BFB5766-1C9A-DB4B-BDC2-9CFFDBFFF769}"/>
              </a:ext>
            </a:extLst>
          </p:cNvPr>
          <p:cNvSpPr/>
          <p:nvPr/>
        </p:nvSpPr>
        <p:spPr>
          <a:xfrm>
            <a:off x="9920577" y="6588695"/>
            <a:ext cx="19543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Ministerios de Energía y Minería  |   </a:t>
            </a:r>
            <a:fld id="{DEC68AFB-F086-48CE-9C44-8B1E6EB46395}" type="slidenum">
              <a:rPr lang="es-CL" sz="90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6</a:t>
            </a:fld>
            <a:endParaRPr lang="es-CL" sz="900" dirty="0">
              <a:solidFill>
                <a:srgbClr val="255075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DC54638-254E-49A1-8D4A-905C976523BD}"/>
              </a:ext>
            </a:extLst>
          </p:cNvPr>
          <p:cNvSpPr/>
          <p:nvPr/>
        </p:nvSpPr>
        <p:spPr>
          <a:xfrm>
            <a:off x="10481628" y="6588695"/>
            <a:ext cx="1393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 de Energía  |   </a:t>
            </a:r>
            <a:fld id="{DEC68AFB-F086-48CE-9C44-8B1E6EB46395}" type="slidenum">
              <a:rPr lang="es-CL" sz="90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6</a:t>
            </a:fld>
            <a:endParaRPr lang="es-CL" sz="9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FAF62D-4BEA-412E-A4DD-AA10A49913AB}"/>
              </a:ext>
            </a:extLst>
          </p:cNvPr>
          <p:cNvSpPr/>
          <p:nvPr/>
        </p:nvSpPr>
        <p:spPr>
          <a:xfrm>
            <a:off x="1" y="461681"/>
            <a:ext cx="8012783" cy="507831"/>
          </a:xfrm>
          <a:prstGeom prst="rect">
            <a:avLst/>
          </a:prstGeom>
          <a:solidFill>
            <a:srgbClr val="255075"/>
          </a:solidFill>
        </p:spPr>
        <p:txBody>
          <a:bodyPr wrap="square" anchor="ctr">
            <a:spAutoFit/>
          </a:bodyPr>
          <a:lstStyle/>
          <a:p>
            <a:endParaRPr lang="es-ES" sz="2700" b="1" dirty="0">
              <a:solidFill>
                <a:schemeClr val="bg1"/>
              </a:solidFill>
              <a:latin typeface="Corbel" panose="020B0503020204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351A1C-C399-45F7-8DDF-DBD19FBC3A8B}"/>
              </a:ext>
            </a:extLst>
          </p:cNvPr>
          <p:cNvSpPr txBox="1"/>
          <p:nvPr/>
        </p:nvSpPr>
        <p:spPr>
          <a:xfrm>
            <a:off x="515631" y="481115"/>
            <a:ext cx="111255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>
                <a:solidFill>
                  <a:schemeClr val="bg1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Niveles de precios e impuestos que gravan el GLP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166EC42-07DF-4ED2-801B-6A7EDF268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792557"/>
              </p:ext>
            </p:extLst>
          </p:nvPr>
        </p:nvGraphicFramePr>
        <p:xfrm>
          <a:off x="6174660" y="1463549"/>
          <a:ext cx="5607254" cy="2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3B96D211-0A40-4277-AF11-3AF16E3FDA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366059"/>
              </p:ext>
            </p:extLst>
          </p:nvPr>
        </p:nvGraphicFramePr>
        <p:xfrm>
          <a:off x="6253317" y="4289913"/>
          <a:ext cx="5387822" cy="213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Rectángulo 18">
            <a:extLst>
              <a:ext uri="{FF2B5EF4-FFF2-40B4-BE49-F238E27FC236}">
                <a16:creationId xmlns:a16="http://schemas.microsoft.com/office/drawing/2014/main" id="{D9C586FD-C3E3-4685-A75D-888371D75C5D}"/>
              </a:ext>
            </a:extLst>
          </p:cNvPr>
          <p:cNvSpPr/>
          <p:nvPr/>
        </p:nvSpPr>
        <p:spPr>
          <a:xfrm>
            <a:off x="6253317" y="1128283"/>
            <a:ext cx="3762499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1400" b="1">
                <a:solidFill>
                  <a:srgbClr val="255075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Precio de paridad internacional GLP:</a:t>
            </a:r>
            <a:endParaRPr lang="es-ES" sz="1400" b="1" dirty="0">
              <a:solidFill>
                <a:srgbClr val="255075"/>
              </a:solidFill>
              <a:latin typeface="Corbel" panose="020B0503020204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48F7798-0D54-4C9F-8C23-6B22D5094D98}"/>
              </a:ext>
            </a:extLst>
          </p:cNvPr>
          <p:cNvSpPr/>
          <p:nvPr/>
        </p:nvSpPr>
        <p:spPr>
          <a:xfrm>
            <a:off x="6253317" y="3984248"/>
            <a:ext cx="3762499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1400" b="1">
                <a:solidFill>
                  <a:srgbClr val="255075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Precio cilindro GLP de 15 kilos:</a:t>
            </a:r>
            <a:endParaRPr lang="es-ES" sz="1400" b="1" dirty="0">
              <a:solidFill>
                <a:srgbClr val="255075"/>
              </a:solidFill>
              <a:latin typeface="Corbel" panose="020B0503020204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7258605-AEF2-4C33-A4E2-09A63CC7576E}"/>
              </a:ext>
            </a:extLst>
          </p:cNvPr>
          <p:cNvSpPr txBox="1"/>
          <p:nvPr/>
        </p:nvSpPr>
        <p:spPr>
          <a:xfrm>
            <a:off x="641655" y="1616620"/>
            <a:ext cx="496560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>
                <a:latin typeface="Corbel" panose="020B0503020204020204" pitchFamily="34" charset="0"/>
              </a:rPr>
              <a:t>El GLP no está afecto a impuestos específicos, salvo para uso vehicular. Sólo paga IVA, con lo cual su precio no está afecto al mecanismo de estabilización de precios MEPCO.</a:t>
            </a:r>
          </a:p>
          <a:p>
            <a:pPr algn="just"/>
            <a:endParaRPr lang="es-ES" sz="160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>
                <a:latin typeface="Corbel" panose="020B0503020204020204" pitchFamily="34" charset="0"/>
              </a:rPr>
              <a:t>Se observa una </a:t>
            </a:r>
            <a:r>
              <a:rPr lang="es-ES" sz="1600" dirty="0">
                <a:latin typeface="Corbel" panose="020B0503020204020204" pitchFamily="34" charset="0"/>
              </a:rPr>
              <a:t>correlación muy estrecha entre el precio de los cilindros de GLP y el precio internacional del GLP</a:t>
            </a:r>
            <a:r>
              <a:rPr lang="es-ES" sz="1600">
                <a:latin typeface="Corbel" panose="020B0503020204020204" pitchFamily="34" charset="0"/>
              </a:rPr>
              <a:t>. </a:t>
            </a:r>
            <a:endParaRPr lang="es-ES" sz="1600" dirty="0">
              <a:latin typeface="Corbel" panose="020B0503020204020204" pitchFamily="34" charset="0"/>
            </a:endParaRPr>
          </a:p>
          <a:p>
            <a:endParaRPr lang="es-MX" sz="14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1400" dirty="0">
              <a:latin typeface="Corbel" panose="020B0503020204020204" pitchFamily="34" charset="0"/>
            </a:endParaRPr>
          </a:p>
          <a:p>
            <a:endParaRPr lang="es-MX" sz="1400" dirty="0">
              <a:latin typeface="Corbel" panose="020B0503020204020204" pitchFamily="34" charset="0"/>
            </a:endParaRPr>
          </a:p>
          <a:p>
            <a:endParaRPr lang="es-MX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2118ECF-093E-4D9B-9ADC-54E3751E98CC}"/>
              </a:ext>
            </a:extLst>
          </p:cNvPr>
          <p:cNvSpPr/>
          <p:nvPr/>
        </p:nvSpPr>
        <p:spPr>
          <a:xfrm>
            <a:off x="544206" y="6217440"/>
            <a:ext cx="26085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i="1">
                <a:solidFill>
                  <a:srgbClr val="265174"/>
                </a:solidFill>
                <a:latin typeface="Corbel" panose="020B0503020204020204" pitchFamily="34" charset="0"/>
              </a:rPr>
              <a:t>Fuente: SEC, CNE, SERNAC</a:t>
            </a:r>
            <a:endParaRPr lang="es-CL" sz="2400" i="1" dirty="0">
              <a:solidFill>
                <a:srgbClr val="265174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64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069132C1-19CD-D341-93AC-1325424C4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618" y="0"/>
            <a:ext cx="2980341" cy="162140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06505E47-C850-764A-B5D9-991DD8259977}"/>
              </a:ext>
            </a:extLst>
          </p:cNvPr>
          <p:cNvSpPr/>
          <p:nvPr/>
        </p:nvSpPr>
        <p:spPr>
          <a:xfrm>
            <a:off x="0" y="6550222"/>
            <a:ext cx="12192000" cy="307778"/>
          </a:xfrm>
          <a:prstGeom prst="rect">
            <a:avLst/>
          </a:prstGeom>
          <a:solidFill>
            <a:srgbClr val="265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255075"/>
              </a:solidFill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BFB5766-1C9A-DB4B-BDC2-9CFFDBFFF769}"/>
              </a:ext>
            </a:extLst>
          </p:cNvPr>
          <p:cNvSpPr/>
          <p:nvPr/>
        </p:nvSpPr>
        <p:spPr>
          <a:xfrm>
            <a:off x="9920577" y="6588695"/>
            <a:ext cx="19543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Ministerios de Energía y Minería  |   </a:t>
            </a:r>
            <a:fld id="{DEC68AFB-F086-48CE-9C44-8B1E6EB46395}" type="slidenum">
              <a:rPr lang="es-CL" sz="90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7</a:t>
            </a:fld>
            <a:endParaRPr lang="es-CL" sz="900" dirty="0">
              <a:solidFill>
                <a:srgbClr val="255075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DC54638-254E-49A1-8D4A-905C976523BD}"/>
              </a:ext>
            </a:extLst>
          </p:cNvPr>
          <p:cNvSpPr/>
          <p:nvPr/>
        </p:nvSpPr>
        <p:spPr>
          <a:xfrm>
            <a:off x="10481628" y="6588695"/>
            <a:ext cx="1393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 de Energía  |   </a:t>
            </a:r>
            <a:fld id="{DEC68AFB-F086-48CE-9C44-8B1E6EB46395}" type="slidenum">
              <a:rPr lang="es-CL" sz="90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7</a:t>
            </a:fld>
            <a:endParaRPr lang="es-CL" sz="9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FAF62D-4BEA-412E-A4DD-AA10A49913AB}"/>
              </a:ext>
            </a:extLst>
          </p:cNvPr>
          <p:cNvSpPr/>
          <p:nvPr/>
        </p:nvSpPr>
        <p:spPr>
          <a:xfrm>
            <a:off x="-40870" y="461681"/>
            <a:ext cx="8298749" cy="507831"/>
          </a:xfrm>
          <a:prstGeom prst="rect">
            <a:avLst/>
          </a:prstGeom>
          <a:solidFill>
            <a:srgbClr val="255075"/>
          </a:solidFill>
        </p:spPr>
        <p:txBody>
          <a:bodyPr wrap="square" anchor="ctr">
            <a:spAutoFit/>
          </a:bodyPr>
          <a:lstStyle/>
          <a:p>
            <a:endParaRPr lang="es-ES" sz="2700" b="1" dirty="0">
              <a:solidFill>
                <a:schemeClr val="bg1"/>
              </a:solidFill>
              <a:latin typeface="Corbel" panose="020B0503020204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351A1C-C399-45F7-8DDF-DBD19FBC3A8B}"/>
              </a:ext>
            </a:extLst>
          </p:cNvPr>
          <p:cNvSpPr txBox="1"/>
          <p:nvPr/>
        </p:nvSpPr>
        <p:spPr>
          <a:xfrm>
            <a:off x="515631" y="481115"/>
            <a:ext cx="86095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>
                <a:solidFill>
                  <a:schemeClr val="bg1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Regulación, libre competencia y fijación de precios</a:t>
            </a:r>
          </a:p>
        </p:txBody>
      </p:sp>
      <p:cxnSp>
        <p:nvCxnSpPr>
          <p:cNvPr id="335" name="Conector recto 334">
            <a:extLst>
              <a:ext uri="{FF2B5EF4-FFF2-40B4-BE49-F238E27FC236}">
                <a16:creationId xmlns:a16="http://schemas.microsoft.com/office/drawing/2014/main" id="{47B3565B-B742-4B5E-9E11-3A4EFF50390F}"/>
              </a:ext>
            </a:extLst>
          </p:cNvPr>
          <p:cNvCxnSpPr>
            <a:cxnSpLocks/>
          </p:cNvCxnSpPr>
          <p:nvPr/>
        </p:nvCxnSpPr>
        <p:spPr>
          <a:xfrm>
            <a:off x="6333536" y="1750026"/>
            <a:ext cx="0" cy="3918361"/>
          </a:xfrm>
          <a:prstGeom prst="line">
            <a:avLst/>
          </a:prstGeom>
          <a:ln>
            <a:solidFill>
              <a:srgbClr val="255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CuadroTexto 337">
            <a:extLst>
              <a:ext uri="{FF2B5EF4-FFF2-40B4-BE49-F238E27FC236}">
                <a16:creationId xmlns:a16="http://schemas.microsoft.com/office/drawing/2014/main" id="{928A1892-B532-44AA-8E22-05AE90E1C198}"/>
              </a:ext>
            </a:extLst>
          </p:cNvPr>
          <p:cNvSpPr txBox="1"/>
          <p:nvPr/>
        </p:nvSpPr>
        <p:spPr>
          <a:xfrm>
            <a:off x="623888" y="1551563"/>
            <a:ext cx="5080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Corbel" panose="020B0503020204020204" pitchFamily="34" charset="0"/>
              </a:rPr>
              <a:t>Es el legislador quien determina qué actividades económicas se regulan y en qué medida (art. 19 N°21 </a:t>
            </a:r>
            <a:r>
              <a:rPr lang="es-ES" sz="1400" dirty="0">
                <a:latin typeface="Corbel" panose="020B0503020204020204" pitchFamily="34" charset="0"/>
              </a:rPr>
              <a:t>CPR</a:t>
            </a:r>
            <a:r>
              <a:rPr lang="es-ES" sz="1400" dirty="0">
                <a:solidFill>
                  <a:schemeClr val="tx1"/>
                </a:solidFill>
                <a:latin typeface="Corbel" panose="020B0503020204020204" pitchFamily="34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tx1"/>
                </a:solidFill>
                <a:latin typeface="Corbel" panose="020B0503020204020204" pitchFamily="34" charset="0"/>
              </a:rPr>
              <a:t>La regulación de precios es </a:t>
            </a:r>
            <a:r>
              <a:rPr lang="es-MX" sz="1400">
                <a:solidFill>
                  <a:schemeClr val="tx1"/>
                </a:solidFill>
                <a:latin typeface="Corbel" panose="020B0503020204020204" pitchFamily="34" charset="0"/>
              </a:rPr>
              <a:t>una medida de excepción, </a:t>
            </a:r>
            <a:r>
              <a:rPr lang="es-MX" sz="1400" dirty="0">
                <a:solidFill>
                  <a:schemeClr val="tx1"/>
                </a:solidFill>
                <a:latin typeface="Corbel" panose="020B0503020204020204" pitchFamily="34" charset="0"/>
              </a:rPr>
              <a:t>que en la actualidad se </a:t>
            </a:r>
            <a:r>
              <a:rPr lang="es-MX" sz="1400">
                <a:solidFill>
                  <a:schemeClr val="tx1"/>
                </a:solidFill>
                <a:latin typeface="Corbel" panose="020B0503020204020204" pitchFamily="34" charset="0"/>
              </a:rPr>
              <a:t>utiliza para </a:t>
            </a:r>
            <a:r>
              <a:rPr lang="es-MX" sz="1400" dirty="0">
                <a:solidFill>
                  <a:schemeClr val="tx1"/>
                </a:solidFill>
                <a:latin typeface="Corbel" panose="020B0503020204020204" pitchFamily="34" charset="0"/>
              </a:rPr>
              <a:t>monopolios </a:t>
            </a:r>
            <a:r>
              <a:rPr lang="es-MX" sz="1400">
                <a:solidFill>
                  <a:schemeClr val="tx1"/>
                </a:solidFill>
                <a:latin typeface="Corbel" panose="020B0503020204020204" pitchFamily="34" charset="0"/>
              </a:rPr>
              <a:t>naturales.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40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>
                <a:latin typeface="Corbel" panose="020B0503020204020204" pitchFamily="34" charset="0"/>
              </a:rPr>
              <a:t>Fijación de precios en mercados libres y globalizados: riesgo de producir escasez del bien o servicio.</a:t>
            </a:r>
            <a:endParaRPr lang="es-MX" sz="140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just"/>
            <a:endParaRPr lang="es-MX" sz="140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>
                <a:solidFill>
                  <a:schemeClr val="tx1"/>
                </a:solidFill>
                <a:latin typeface="Corbel" panose="020B0503020204020204" pitchFamily="34" charset="0"/>
              </a:rPr>
              <a:t>La Fiscalía Nacional Económica (FNE) y el Tribunal de Defensa de la Libre Competencia (TDLC) son las instituciones encargadas de velar por la libre competencia. Investigan y sancionan posibles actos que atenten contra ella. </a:t>
            </a:r>
            <a:endParaRPr lang="es-MX" sz="1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es-MX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43" name="CuadroTexto 342">
            <a:extLst>
              <a:ext uri="{FF2B5EF4-FFF2-40B4-BE49-F238E27FC236}">
                <a16:creationId xmlns:a16="http://schemas.microsoft.com/office/drawing/2014/main" id="{DF9C5339-9F08-455F-A195-F8512FAFB078}"/>
              </a:ext>
            </a:extLst>
          </p:cNvPr>
          <p:cNvSpPr txBox="1"/>
          <p:nvPr/>
        </p:nvSpPr>
        <p:spPr>
          <a:xfrm>
            <a:off x="6916712" y="3875828"/>
            <a:ext cx="482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es-MX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1028" name="Picture 4" descr="Imagen 584986">
            <a:extLst>
              <a:ext uri="{FF2B5EF4-FFF2-40B4-BE49-F238E27FC236}">
                <a16:creationId xmlns:a16="http://schemas.microsoft.com/office/drawing/2014/main" id="{1AA2C5CC-A383-4D62-9073-D65AB768E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362" y="1215127"/>
            <a:ext cx="3630796" cy="24205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BE560A3-2847-4FEE-A9AC-3EB29EF21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" b="9614"/>
          <a:stretch/>
        </p:blipFill>
        <p:spPr bwMode="auto">
          <a:xfrm>
            <a:off x="7513362" y="3820752"/>
            <a:ext cx="3630796" cy="24065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48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069132C1-19CD-D341-93AC-1325424C4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618" y="0"/>
            <a:ext cx="2980341" cy="162140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06505E47-C850-764A-B5D9-991DD8259977}"/>
              </a:ext>
            </a:extLst>
          </p:cNvPr>
          <p:cNvSpPr/>
          <p:nvPr/>
        </p:nvSpPr>
        <p:spPr>
          <a:xfrm>
            <a:off x="0" y="6550222"/>
            <a:ext cx="12192000" cy="307778"/>
          </a:xfrm>
          <a:prstGeom prst="rect">
            <a:avLst/>
          </a:prstGeom>
          <a:solidFill>
            <a:srgbClr val="265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255075"/>
              </a:solidFill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BFB5766-1C9A-DB4B-BDC2-9CFFDBFFF769}"/>
              </a:ext>
            </a:extLst>
          </p:cNvPr>
          <p:cNvSpPr/>
          <p:nvPr/>
        </p:nvSpPr>
        <p:spPr>
          <a:xfrm>
            <a:off x="9920577" y="6588695"/>
            <a:ext cx="19543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Ministerios de Energía y Minería  |   </a:t>
            </a:r>
            <a:fld id="{DEC68AFB-F086-48CE-9C44-8B1E6EB46395}" type="slidenum">
              <a:rPr lang="es-CL" sz="90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8</a:t>
            </a:fld>
            <a:endParaRPr lang="es-CL" sz="900" dirty="0">
              <a:solidFill>
                <a:srgbClr val="255075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DC54638-254E-49A1-8D4A-905C976523BD}"/>
              </a:ext>
            </a:extLst>
          </p:cNvPr>
          <p:cNvSpPr/>
          <p:nvPr/>
        </p:nvSpPr>
        <p:spPr>
          <a:xfrm>
            <a:off x="10481628" y="6588695"/>
            <a:ext cx="1393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 de Energía  |   </a:t>
            </a:r>
            <a:fld id="{DEC68AFB-F086-48CE-9C44-8B1E6EB46395}" type="slidenum">
              <a:rPr lang="es-CL" sz="90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8</a:t>
            </a:fld>
            <a:endParaRPr lang="es-CL" sz="9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FAF62D-4BEA-412E-A4DD-AA10A49913AB}"/>
              </a:ext>
            </a:extLst>
          </p:cNvPr>
          <p:cNvSpPr/>
          <p:nvPr/>
        </p:nvSpPr>
        <p:spPr>
          <a:xfrm>
            <a:off x="2" y="461681"/>
            <a:ext cx="4166646" cy="507831"/>
          </a:xfrm>
          <a:prstGeom prst="rect">
            <a:avLst/>
          </a:prstGeom>
          <a:solidFill>
            <a:srgbClr val="255075"/>
          </a:solidFill>
        </p:spPr>
        <p:txBody>
          <a:bodyPr wrap="square" anchor="ctr">
            <a:spAutoFit/>
          </a:bodyPr>
          <a:lstStyle/>
          <a:p>
            <a:endParaRPr lang="es-ES" sz="2700" b="1" dirty="0">
              <a:solidFill>
                <a:schemeClr val="bg1"/>
              </a:solidFill>
              <a:latin typeface="Corbel" panose="020B0503020204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351A1C-C399-45F7-8DDF-DBD19FBC3A8B}"/>
              </a:ext>
            </a:extLst>
          </p:cNvPr>
          <p:cNvSpPr txBox="1"/>
          <p:nvPr/>
        </p:nvSpPr>
        <p:spPr>
          <a:xfrm>
            <a:off x="515631" y="481115"/>
            <a:ext cx="111255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 dirty="0">
                <a:solidFill>
                  <a:schemeClr val="bg1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Rol </a:t>
            </a:r>
            <a:r>
              <a:rPr lang="es-ES" sz="2700" b="1">
                <a:solidFill>
                  <a:schemeClr val="bg1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del Poder Ejecutivo</a:t>
            </a:r>
            <a:endParaRPr lang="es-ES" sz="2700" b="1" dirty="0">
              <a:solidFill>
                <a:schemeClr val="bg1"/>
              </a:solidFill>
              <a:latin typeface="Corbel" panose="020B0503020204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F4217A7-4650-4C5D-B1F8-9F00842B1885}"/>
              </a:ext>
            </a:extLst>
          </p:cNvPr>
          <p:cNvSpPr/>
          <p:nvPr/>
        </p:nvSpPr>
        <p:spPr>
          <a:xfrm>
            <a:off x="515631" y="6586800"/>
            <a:ext cx="15023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MX" sz="90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</a:t>
            </a:r>
            <a:r>
              <a:rPr lang="es-CL" sz="90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uente: SEC, CNE, SERNAC</a:t>
            </a:r>
            <a:endParaRPr lang="es-CL" sz="9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7258605-AEF2-4C33-A4E2-09A63CC7576E}"/>
              </a:ext>
            </a:extLst>
          </p:cNvPr>
          <p:cNvSpPr txBox="1"/>
          <p:nvPr/>
        </p:nvSpPr>
        <p:spPr>
          <a:xfrm>
            <a:off x="542329" y="1337833"/>
            <a:ext cx="1124009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>
                <a:latin typeface="Corbel" panose="020B0503020204020204" pitchFamily="34" charset="0"/>
              </a:rPr>
              <a:t>La Comisión Nacional de Energía monitorea constantemente el precio de los cilindros de GLP e informa a la FNE si detecta alguna irregularidad.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>
                <a:latin typeface="Corbel" panose="020B0503020204020204" pitchFamily="34" charset="0"/>
              </a:rPr>
              <a:t>La plataforma “Gas en Línea” de la CNE permite cotizar en línea los precios del gas licuado en el país.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>
                <a:latin typeface="Corbel" panose="020B0503020204020204" pitchFamily="34" charset="0"/>
              </a:rPr>
              <a:t>El gobierno tiene potestad reglamentaria en materias técnicas, de seguridad y comercialización. Esta regulación se encuentra en el Decreto Supremo 132 de 1978 del Ministerio de Minería.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>
              <a:latin typeface="Corbel" panose="020B05030202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>
                <a:latin typeface="Corbel" panose="020B0503020204020204" pitchFamily="34" charset="0"/>
              </a:rPr>
              <a:t>La Superintendencia de Electricidad y Combustibles fiscaliza el cumplimiento de las disposiciones legales y reglamentarias, con el fin de verificar la calidad de los servicios que se prestan a los usuarios.</a:t>
            </a:r>
          </a:p>
          <a:p>
            <a:endParaRPr lang="es-MX" sz="1600" dirty="0">
              <a:latin typeface="Corbel" panose="020B05030202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1600" dirty="0">
              <a:latin typeface="Corbel" panose="020B0503020204020204" pitchFamily="34" charset="0"/>
            </a:endParaRPr>
          </a:p>
          <a:p>
            <a:endParaRPr lang="es-MX" sz="1400" dirty="0">
              <a:latin typeface="Corbel" panose="020B0503020204020204" pitchFamily="34" charset="0"/>
            </a:endParaRPr>
          </a:p>
          <a:p>
            <a:endParaRPr lang="es-MX" sz="1400" dirty="0">
              <a:latin typeface="Corbel" panose="020B0503020204020204" pitchFamily="34" charset="0"/>
            </a:endParaRPr>
          </a:p>
          <a:p>
            <a:endParaRPr lang="es-MX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91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FEEDD7D3-03D3-4A2A-B9E5-7D30E7545536}"/>
              </a:ext>
            </a:extLst>
          </p:cNvPr>
          <p:cNvSpPr/>
          <p:nvPr/>
        </p:nvSpPr>
        <p:spPr>
          <a:xfrm>
            <a:off x="2" y="965896"/>
            <a:ext cx="6831266" cy="507831"/>
          </a:xfrm>
          <a:prstGeom prst="rect">
            <a:avLst/>
          </a:prstGeom>
          <a:solidFill>
            <a:srgbClr val="255075"/>
          </a:solidFill>
        </p:spPr>
        <p:txBody>
          <a:bodyPr wrap="square" anchor="ctr">
            <a:spAutoFit/>
          </a:bodyPr>
          <a:lstStyle/>
          <a:p>
            <a:endParaRPr lang="es-ES" sz="2700" b="1" dirty="0">
              <a:solidFill>
                <a:schemeClr val="bg1"/>
              </a:solidFill>
              <a:latin typeface="Corbel" panose="020B0503020204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069132C1-19CD-D341-93AC-1325424C4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4618" y="0"/>
            <a:ext cx="2980341" cy="162140"/>
          </a:xfrm>
          <a:prstGeom prst="rect">
            <a:avLst/>
          </a:prstGeom>
        </p:spPr>
      </p:pic>
      <p:sp>
        <p:nvSpPr>
          <p:cNvPr id="53" name="Rectángulo 52">
            <a:extLst>
              <a:ext uri="{FF2B5EF4-FFF2-40B4-BE49-F238E27FC236}">
                <a16:creationId xmlns:a16="http://schemas.microsoft.com/office/drawing/2014/main" id="{06505E47-C850-764A-B5D9-991DD8259977}"/>
              </a:ext>
            </a:extLst>
          </p:cNvPr>
          <p:cNvSpPr/>
          <p:nvPr/>
        </p:nvSpPr>
        <p:spPr>
          <a:xfrm>
            <a:off x="0" y="6550222"/>
            <a:ext cx="12192000" cy="307778"/>
          </a:xfrm>
          <a:prstGeom prst="rect">
            <a:avLst/>
          </a:prstGeom>
          <a:solidFill>
            <a:srgbClr val="265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255075"/>
              </a:solidFill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8BFB5766-1C9A-DB4B-BDC2-9CFFDBFFF769}"/>
              </a:ext>
            </a:extLst>
          </p:cNvPr>
          <p:cNvSpPr/>
          <p:nvPr/>
        </p:nvSpPr>
        <p:spPr>
          <a:xfrm>
            <a:off x="9920577" y="6588695"/>
            <a:ext cx="19543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Ministerios de Energía y Minería  |   </a:t>
            </a:r>
            <a:fld id="{DEC68AFB-F086-48CE-9C44-8B1E6EB46395}" type="slidenum">
              <a:rPr lang="es-CL" sz="900">
                <a:solidFill>
                  <a:srgbClr val="255075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9</a:t>
            </a:fld>
            <a:endParaRPr lang="es-CL" sz="900" dirty="0">
              <a:solidFill>
                <a:srgbClr val="255075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DC54638-254E-49A1-8D4A-905C976523BD}"/>
              </a:ext>
            </a:extLst>
          </p:cNvPr>
          <p:cNvSpPr/>
          <p:nvPr/>
        </p:nvSpPr>
        <p:spPr>
          <a:xfrm>
            <a:off x="10481628" y="6588695"/>
            <a:ext cx="139333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CL" sz="900" dirty="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Ministerio de Energía  |   </a:t>
            </a:r>
            <a:fld id="{DEC68AFB-F086-48CE-9C44-8B1E6EB46395}" type="slidenum">
              <a:rPr lang="es-CL" sz="900">
                <a:solidFill>
                  <a:schemeClr val="bg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pPr algn="r"/>
              <a:t>9</a:t>
            </a:fld>
            <a:endParaRPr lang="es-CL" sz="900" dirty="0">
              <a:solidFill>
                <a:schemeClr val="bg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0FAF62D-4BEA-412E-A4DD-AA10A49913AB}"/>
              </a:ext>
            </a:extLst>
          </p:cNvPr>
          <p:cNvSpPr/>
          <p:nvPr/>
        </p:nvSpPr>
        <p:spPr>
          <a:xfrm>
            <a:off x="1" y="461681"/>
            <a:ext cx="6831267" cy="507831"/>
          </a:xfrm>
          <a:prstGeom prst="rect">
            <a:avLst/>
          </a:prstGeom>
          <a:solidFill>
            <a:srgbClr val="255075"/>
          </a:solidFill>
        </p:spPr>
        <p:txBody>
          <a:bodyPr wrap="square" anchor="ctr">
            <a:spAutoFit/>
          </a:bodyPr>
          <a:lstStyle/>
          <a:p>
            <a:endParaRPr lang="es-ES" sz="2700" b="1" dirty="0">
              <a:solidFill>
                <a:schemeClr val="bg1"/>
              </a:solidFill>
              <a:latin typeface="Corbel" panose="020B0503020204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351A1C-C399-45F7-8DDF-DBD19FBC3A8B}"/>
              </a:ext>
            </a:extLst>
          </p:cNvPr>
          <p:cNvSpPr txBox="1"/>
          <p:nvPr/>
        </p:nvSpPr>
        <p:spPr>
          <a:xfrm>
            <a:off x="538966" y="481115"/>
            <a:ext cx="11151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700" b="1">
                <a:solidFill>
                  <a:schemeClr val="bg1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¿Existen fallas de mercado que ameriten </a:t>
            </a:r>
          </a:p>
          <a:p>
            <a:r>
              <a:rPr lang="es-ES" sz="2700" b="1">
                <a:solidFill>
                  <a:schemeClr val="bg1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corregir la regulación de este mercado?</a:t>
            </a:r>
            <a:endParaRPr lang="es-ES" sz="2700" b="1" dirty="0">
              <a:solidFill>
                <a:schemeClr val="bg1"/>
              </a:solidFill>
              <a:latin typeface="Corbel" panose="020B050302020402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35B2048-423C-4DD1-95D1-CB7E99331857}"/>
              </a:ext>
            </a:extLst>
          </p:cNvPr>
          <p:cNvSpPr/>
          <p:nvPr/>
        </p:nvSpPr>
        <p:spPr>
          <a:xfrm>
            <a:off x="515833" y="1863960"/>
            <a:ext cx="447526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" sz="1800" b="1" dirty="0">
                <a:solidFill>
                  <a:srgbClr val="255075"/>
                </a:solidFill>
                <a:latin typeface="Corbel" panose="020B050302020402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Estudio de mercado de la FNE en curso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06C604-9931-45BE-BA33-DA7CE6523F56}"/>
              </a:ext>
            </a:extLst>
          </p:cNvPr>
          <p:cNvSpPr txBox="1"/>
          <p:nvPr/>
        </p:nvSpPr>
        <p:spPr>
          <a:xfrm>
            <a:off x="693511" y="2465789"/>
            <a:ext cx="47357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400" dirty="0">
              <a:latin typeface="Corbel" panose="020B05030202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Corbel" panose="020B0503020204020204" pitchFamily="34" charset="0"/>
              </a:rPr>
              <a:t>En este estudio se está analizando el mercado del gas de </a:t>
            </a:r>
            <a:r>
              <a:rPr lang="es-ES" sz="1400">
                <a:latin typeface="Corbel" panose="020B0503020204020204" pitchFamily="34" charset="0"/>
              </a:rPr>
              <a:t>manera integral, </a:t>
            </a:r>
            <a:r>
              <a:rPr lang="es-ES" sz="1400" dirty="0">
                <a:latin typeface="Corbel" panose="020B0503020204020204" pitchFamily="34" charset="0"/>
              </a:rPr>
              <a:t>desde su producción o importación hasta su venta al consumidor final.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400" dirty="0">
              <a:latin typeface="Corbel" panose="020B0503020204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tx1"/>
                </a:solidFill>
                <a:latin typeface="Corbel" panose="020B0503020204020204" pitchFamily="34" charset="0"/>
              </a:rPr>
              <a:t>Si se comprueba la hipótesis de falta de competencia la FNE hará recomendaciones normativas al </a:t>
            </a:r>
            <a:r>
              <a:rPr lang="es-ES" sz="1400">
                <a:solidFill>
                  <a:schemeClr val="tx1"/>
                </a:solidFill>
                <a:latin typeface="Corbel" panose="020B0503020204020204" pitchFamily="34" charset="0"/>
              </a:rPr>
              <a:t>Poder Ejecutivo.</a:t>
            </a:r>
            <a:endParaRPr lang="es-MX" sz="1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ED92C1B1-4554-4615-B343-03545EAFADCD}"/>
              </a:ext>
            </a:extLst>
          </p:cNvPr>
          <p:cNvCxnSpPr>
            <a:cxnSpLocks/>
          </p:cNvCxnSpPr>
          <p:nvPr/>
        </p:nvCxnSpPr>
        <p:spPr>
          <a:xfrm>
            <a:off x="6096000" y="2139659"/>
            <a:ext cx="0" cy="3704897"/>
          </a:xfrm>
          <a:prstGeom prst="line">
            <a:avLst/>
          </a:prstGeom>
          <a:ln>
            <a:solidFill>
              <a:srgbClr val="354B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>
            <a:extLst>
              <a:ext uri="{FF2B5EF4-FFF2-40B4-BE49-F238E27FC236}">
                <a16:creationId xmlns:a16="http://schemas.microsoft.com/office/drawing/2014/main" id="{7FE7C386-9030-46B2-920F-B555A5BD4A09}"/>
              </a:ext>
            </a:extLst>
          </p:cNvPr>
          <p:cNvGrpSpPr/>
          <p:nvPr/>
        </p:nvGrpSpPr>
        <p:grpSpPr>
          <a:xfrm>
            <a:off x="7915275" y="2230788"/>
            <a:ext cx="2667000" cy="3213913"/>
            <a:chOff x="8067675" y="1878363"/>
            <a:chExt cx="2667000" cy="321391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433010C-2830-4E88-B583-CAFE8C093B06}"/>
                </a:ext>
              </a:extLst>
            </p:cNvPr>
            <p:cNvSpPr/>
            <p:nvPr/>
          </p:nvSpPr>
          <p:spPr>
            <a:xfrm>
              <a:off x="8067675" y="1878363"/>
              <a:ext cx="2667000" cy="619320"/>
            </a:xfrm>
            <a:prstGeom prst="rect">
              <a:avLst/>
            </a:prstGeom>
            <a:solidFill>
              <a:srgbClr val="C9A1A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>
                  <a:solidFill>
                    <a:schemeClr val="tx1"/>
                  </a:solidFill>
                  <a:latin typeface="Corbel" panose="020B0503020204020204" pitchFamily="34" charset="0"/>
                </a:rPr>
                <a:t>Recopilación de información</a:t>
              </a:r>
            </a:p>
            <a:p>
              <a:pPr algn="ctr"/>
              <a:r>
                <a:rPr lang="es-MX" sz="1600">
                  <a:solidFill>
                    <a:srgbClr val="9A1F29"/>
                  </a:solidFill>
                  <a:latin typeface="Corbel" panose="020B0503020204020204" pitchFamily="34" charset="0"/>
                </a:rPr>
                <a:t>(Nov. 2020 – Julio 2021)</a:t>
              </a:r>
              <a:endParaRPr lang="es-CL" sz="1600">
                <a:solidFill>
                  <a:srgbClr val="9A1F29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847271F5-D8B3-4433-8582-CD9BBACA3B67}"/>
                </a:ext>
              </a:extLst>
            </p:cNvPr>
            <p:cNvSpPr/>
            <p:nvPr/>
          </p:nvSpPr>
          <p:spPr>
            <a:xfrm>
              <a:off x="8067675" y="3175659"/>
              <a:ext cx="2667000" cy="619320"/>
            </a:xfrm>
            <a:prstGeom prst="rect">
              <a:avLst/>
            </a:prstGeom>
            <a:solidFill>
              <a:srgbClr val="C9A1A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>
                  <a:solidFill>
                    <a:schemeClr val="tx1"/>
                  </a:solidFill>
                  <a:latin typeface="Corbel" panose="020B0503020204020204" pitchFamily="34" charset="0"/>
                </a:rPr>
                <a:t>Conclusiones preliminares</a:t>
              </a:r>
            </a:p>
            <a:p>
              <a:pPr algn="ctr"/>
              <a:r>
                <a:rPr lang="es-MX" sz="1600">
                  <a:solidFill>
                    <a:srgbClr val="9A1F29"/>
                  </a:solidFill>
                  <a:latin typeface="Corbel" panose="020B0503020204020204" pitchFamily="34" charset="0"/>
                </a:rPr>
                <a:t>(Septiembre 2021)</a:t>
              </a:r>
              <a:endParaRPr lang="es-CL" sz="1600">
                <a:solidFill>
                  <a:srgbClr val="9A1F29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1E9AD3B-0B7B-4D8A-834B-1AAEE0CF8E7B}"/>
                </a:ext>
              </a:extLst>
            </p:cNvPr>
            <p:cNvSpPr/>
            <p:nvPr/>
          </p:nvSpPr>
          <p:spPr>
            <a:xfrm>
              <a:off x="8067675" y="4472956"/>
              <a:ext cx="2667000" cy="619320"/>
            </a:xfrm>
            <a:prstGeom prst="rect">
              <a:avLst/>
            </a:prstGeom>
            <a:solidFill>
              <a:srgbClr val="9A1F2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>
                  <a:solidFill>
                    <a:srgbClr val="FFFFFF"/>
                  </a:solidFill>
                  <a:latin typeface="Corbel" panose="020B0503020204020204" pitchFamily="34" charset="0"/>
                </a:rPr>
                <a:t>Informe final</a:t>
              </a:r>
            </a:p>
            <a:p>
              <a:pPr algn="ctr"/>
              <a:r>
                <a:rPr lang="es-MX" sz="1600">
                  <a:solidFill>
                    <a:srgbClr val="FFFFFF"/>
                  </a:solidFill>
                  <a:latin typeface="Corbel" panose="020B0503020204020204" pitchFamily="34" charset="0"/>
                </a:rPr>
                <a:t>(Octubre 2021)</a:t>
              </a:r>
              <a:endParaRPr lang="es-CL" sz="1600">
                <a:solidFill>
                  <a:srgbClr val="FFFFFF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79C59188-5628-4FBA-B3B7-A4327A1EC32D}"/>
                </a:ext>
              </a:extLst>
            </p:cNvPr>
            <p:cNvCxnSpPr>
              <a:cxnSpLocks/>
            </p:cNvCxnSpPr>
            <p:nvPr/>
          </p:nvCxnSpPr>
          <p:spPr>
            <a:xfrm>
              <a:off x="9401175" y="2529616"/>
              <a:ext cx="0" cy="581265"/>
            </a:xfrm>
            <a:prstGeom prst="straightConnector1">
              <a:avLst/>
            </a:prstGeom>
            <a:ln>
              <a:solidFill>
                <a:srgbClr val="1F1F4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6D00C234-E3D0-46C2-A228-14CAE06A6476}"/>
                </a:ext>
              </a:extLst>
            </p:cNvPr>
            <p:cNvCxnSpPr>
              <a:cxnSpLocks/>
            </p:cNvCxnSpPr>
            <p:nvPr/>
          </p:nvCxnSpPr>
          <p:spPr>
            <a:xfrm>
              <a:off x="9401175" y="3855189"/>
              <a:ext cx="0" cy="581265"/>
            </a:xfrm>
            <a:prstGeom prst="straightConnector1">
              <a:avLst/>
            </a:prstGeom>
            <a:ln>
              <a:solidFill>
                <a:srgbClr val="1F1F4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6691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7901</TotalTime>
  <Words>1400</Words>
  <Application>Microsoft Office PowerPoint</Application>
  <PresentationFormat>Panorámica</PresentationFormat>
  <Paragraphs>151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Luciano Silva</cp:lastModifiedBy>
  <cp:revision>270</cp:revision>
  <cp:lastPrinted>2021-08-11T15:31:10Z</cp:lastPrinted>
  <dcterms:created xsi:type="dcterms:W3CDTF">2020-03-03T18:31:22Z</dcterms:created>
  <dcterms:modified xsi:type="dcterms:W3CDTF">2021-08-11T23:21:11Z</dcterms:modified>
</cp:coreProperties>
</file>