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2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B521C-0219-663B-65C4-0D6941686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46692C-7595-481A-30CC-2F8D3C82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B7D328-A8E4-EFC6-04E4-20AE60025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71F63B-B29B-262C-05ED-A497988C3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E1869-CD20-4A99-B3C8-5CDD7CC2C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37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0E90-B39B-FCA4-A735-5300D52CE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CC2AE8-8DC5-F049-F74E-74097EDE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7A1216-8CAD-E495-8AFE-F09950122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DEF064-B53B-2397-5526-AD7DDB15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DD5975-F706-2687-A086-2BEFDB0B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072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453E08-8B34-3AAF-CD83-DF8EF15F4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5E27BD-A7D7-EBCA-6B4B-11D56310D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12BFD8-6E2B-C578-636F-AD15D48B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E675F4-7D35-44DB-BF06-B8EE3CEAF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462714-A89E-CF0C-FE5D-26126814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39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C32F8-2156-740B-8F73-9A40A2E6A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45515B-BCD8-8182-4334-495CC6205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10EEE5-F068-9C09-B746-2AB38F05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26AF13-DA90-3CE2-E6D6-43849EB7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E5BD06-8E2F-3F44-D833-8EC50377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45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FF14D6-AE20-A545-E5E2-0FDC35C3B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2607ED-EEF7-2F72-FF4A-5491C15D0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62953E-3FCF-8B4B-1906-962796A17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4A27A1-BECE-7696-E84D-D6B8DECA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22C06-75A9-43C7-A76F-9F7932BC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4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849D67-4736-E628-CA31-AE6BEAF4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964880-4E79-4DB5-5BE5-DDEC27700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06D1CC-E237-556B-E85B-245A4525B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137CBC-8410-2600-68FF-691D6ADB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66F5E9-7981-99B7-967E-248171DB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C61CEC-BC1F-78AD-8123-1CAFA27C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64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B0548-E695-E057-00C5-3CED6AE1D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26628A-62F5-5E23-E31E-7720DE653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219B30-2076-6EC5-4FED-B49429279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61A18E-BB49-2DF9-7558-BFE0815E2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BA0D82-1D53-10CD-C3F4-A30FAF3007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EC8390A-0DC6-B297-8B0E-7FA2C15F4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761878-2AC4-A489-AAA1-C619975B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290CF0-CDDA-AB1E-326C-885035A7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34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A4CA16-76C6-075F-88C0-79C3F55A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BE2DDD-31F4-9012-2DF4-36966C40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5F229A-1EFF-CF93-2820-1359BF7E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2440F6-D74F-3D7D-5E51-C3F68140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DFC2EA-13A5-B8CA-5C44-342B43CC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E0E902-925C-C0BF-B6CD-36D85972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76BC0E-7C09-F9BA-D517-56D8E31D3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08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B74CC-6E1D-E162-956E-458D064EA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9A2D47-FEB9-717F-631C-418B476E5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F9C0CE-993F-2116-F612-92F0B6C4C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11ED26-827B-E7FB-1333-78C7DEAD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5116A2-D8F2-610D-EF09-53D9C78A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4EB4C6-752D-00D1-74BC-53B586C4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556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54D7B-51C7-73BD-4B61-14134774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F3FAC7-A2D4-EEEC-83AB-479BB8F2C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165B92-77AA-D767-7786-D598630E5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951EF7-F84E-CEC5-6B94-8B869488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EF0C5F-9447-F0EF-92DC-FDD3FE047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AB4EB8-2EF8-B6DF-F906-74EE8B551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760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AFAF6C-1270-EA3E-8EC9-4B770CCEB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11DA0F-6FA5-4AFF-98CA-8EBAD6A31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E1A8CA-4C21-616A-10D7-6354FF1C8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BCA5F-1E31-438B-99F4-1F755C24ABDF}" type="datetimeFigureOut">
              <a:rPr lang="es-CL" smtClean="0"/>
              <a:t>04-08-2025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8C6177-E756-1574-0E6C-D10E41C60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8EFE87-10D8-1E1F-C4E0-13638C819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C56750-92C3-4A9B-8AD4-14FDC151D0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891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46" y="474726"/>
            <a:ext cx="11684508" cy="5908548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9668FC13-B933-BD66-878A-E392E389E28C}"/>
              </a:ext>
            </a:extLst>
          </p:cNvPr>
          <p:cNvSpPr txBox="1">
            <a:spLocks/>
          </p:cNvSpPr>
          <p:nvPr/>
        </p:nvSpPr>
        <p:spPr>
          <a:xfrm>
            <a:off x="3647761" y="104283"/>
            <a:ext cx="5650817" cy="3117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Arial Black" panose="020B0A04020102020204" pitchFamily="34" charset="0"/>
              </a:rPr>
              <a:t>CUOTA DE CAPTURAS LEY ACTUAL</a:t>
            </a:r>
          </a:p>
        </p:txBody>
      </p:sp>
    </p:spTree>
    <p:extLst>
      <p:ext uri="{BB962C8B-B14F-4D97-AF65-F5344CB8AC3E}">
        <p14:creationId xmlns:p14="http://schemas.microsoft.com/office/powerpoint/2010/main" val="353622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F28DC77D-39E2-9DDE-D8E5-BD8393B7C267}"/>
              </a:ext>
            </a:extLst>
          </p:cNvPr>
          <p:cNvSpPr txBox="1">
            <a:spLocks/>
          </p:cNvSpPr>
          <p:nvPr/>
        </p:nvSpPr>
        <p:spPr>
          <a:xfrm>
            <a:off x="3658646" y="234049"/>
            <a:ext cx="5650817" cy="3117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Arial Black" panose="020B0A04020102020204" pitchFamily="34" charset="0"/>
              </a:rPr>
              <a:t>CUOTA DE CAPTURAS NUEVA LEY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28" y="512064"/>
            <a:ext cx="11723915" cy="583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2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9700B044-FB5B-DC14-BF96-843AB2056294}"/>
              </a:ext>
            </a:extLst>
          </p:cNvPr>
          <p:cNvSpPr txBox="1">
            <a:spLocks/>
          </p:cNvSpPr>
          <p:nvPr/>
        </p:nvSpPr>
        <p:spPr>
          <a:xfrm>
            <a:off x="1012371" y="347992"/>
            <a:ext cx="11451772" cy="580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800" b="1" dirty="0">
                <a:latin typeface="Arial Black" panose="020B0A04020102020204" pitchFamily="34" charset="0"/>
              </a:rPr>
              <a:t>IMPACTO EN DISTRIBUCIÓN CUOTA DE CAPTURA POR MODIFICACIONES EN LA LEY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887" y="1019827"/>
            <a:ext cx="8022770" cy="105934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887" y="2515707"/>
            <a:ext cx="8109856" cy="101126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1" y="4036785"/>
            <a:ext cx="6433456" cy="107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938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48020" y="116378"/>
            <a:ext cx="4420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Licencia transable de pesca B</a:t>
            </a:r>
            <a:endParaRPr lang="en-US" sz="25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351" y="1088913"/>
            <a:ext cx="10001551" cy="56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63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26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Arial Black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Peña</dc:creator>
  <cp:lastModifiedBy>Mabel Mesias Chacano</cp:lastModifiedBy>
  <cp:revision>11</cp:revision>
  <dcterms:created xsi:type="dcterms:W3CDTF">2025-08-01T18:26:55Z</dcterms:created>
  <dcterms:modified xsi:type="dcterms:W3CDTF">2025-08-04T19:16:15Z</dcterms:modified>
</cp:coreProperties>
</file>