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Fredoka"/>
      <p:regular r:id="rId18"/>
      <p:bold r:id="rId19"/>
    </p:embeddedFont>
    <p:embeddedFont>
      <p:font typeface="Catamaran"/>
      <p:regular r:id="rId20"/>
      <p:bold r:id="rId21"/>
    </p:embeddedFont>
    <p:embeddedFont>
      <p:font typeface="Palanquin Dark"/>
      <p:regular r:id="rId22"/>
      <p:bold r:id="rId23"/>
    </p:embeddedFont>
    <p:embeddedFont>
      <p:font typeface="EB Garamond Medium"/>
      <p:regular r:id="rId24"/>
      <p:bold r:id="rId25"/>
      <p:italic r:id="rId26"/>
      <p:boldItalic r:id="rId27"/>
    </p:embeddedFont>
    <p:embeddedFont>
      <p:font typeface="Grandstander Black"/>
      <p:bold r:id="rId28"/>
      <p:boldItalic r:id="rId29"/>
    </p:embeddedFont>
    <p:embeddedFont>
      <p:font typeface="EB Garamond"/>
      <p:regular r:id="rId30"/>
      <p:bold r:id="rId31"/>
      <p:italic r:id="rId32"/>
      <p:boldItalic r:id="rId33"/>
    </p:embeddedFont>
    <p:embeddedFont>
      <p:font typeface="Dosis ExtraLight"/>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979">
          <p15:clr>
            <a:srgbClr val="9AA0A6"/>
          </p15:clr>
        </p15:guide>
        <p15:guide id="3" orient="horz" pos="5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79"/>
        <p:guide pos="54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tamaran-regular.fntdata"/><Relationship Id="rId22" Type="http://schemas.openxmlformats.org/officeDocument/2006/relationships/font" Target="fonts/PalanquinDark-regular.fntdata"/><Relationship Id="rId21" Type="http://schemas.openxmlformats.org/officeDocument/2006/relationships/font" Target="fonts/Catamaran-bold.fntdata"/><Relationship Id="rId24" Type="http://schemas.openxmlformats.org/officeDocument/2006/relationships/font" Target="fonts/EBGaramondMedium-regular.fntdata"/><Relationship Id="rId23" Type="http://schemas.openxmlformats.org/officeDocument/2006/relationships/font" Target="fonts/PalanquinDar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Medium-italic.fntdata"/><Relationship Id="rId25" Type="http://schemas.openxmlformats.org/officeDocument/2006/relationships/font" Target="fonts/EBGaramondMedium-bold.fntdata"/><Relationship Id="rId28" Type="http://schemas.openxmlformats.org/officeDocument/2006/relationships/font" Target="fonts/GrandstanderBlack-bold.fntdata"/><Relationship Id="rId27" Type="http://schemas.openxmlformats.org/officeDocument/2006/relationships/font" Target="fonts/EBGaramond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randstanderBlack-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bold.fntdata"/><Relationship Id="rId30" Type="http://schemas.openxmlformats.org/officeDocument/2006/relationships/font" Target="fonts/EBGaramond-regular.fntdata"/><Relationship Id="rId11" Type="http://schemas.openxmlformats.org/officeDocument/2006/relationships/slide" Target="slides/slide6.xml"/><Relationship Id="rId33" Type="http://schemas.openxmlformats.org/officeDocument/2006/relationships/font" Target="fonts/EBGaramond-boldItalic.fntdata"/><Relationship Id="rId10" Type="http://schemas.openxmlformats.org/officeDocument/2006/relationships/slide" Target="slides/slide5.xml"/><Relationship Id="rId32" Type="http://schemas.openxmlformats.org/officeDocument/2006/relationships/font" Target="fonts/EBGaramond-italic.fntdata"/><Relationship Id="rId13" Type="http://schemas.openxmlformats.org/officeDocument/2006/relationships/slide" Target="slides/slide8.xml"/><Relationship Id="rId35" Type="http://schemas.openxmlformats.org/officeDocument/2006/relationships/font" Target="fonts/DosisExtraLight-bold.fntdata"/><Relationship Id="rId12" Type="http://schemas.openxmlformats.org/officeDocument/2006/relationships/slide" Target="slides/slide7.xml"/><Relationship Id="rId34" Type="http://schemas.openxmlformats.org/officeDocument/2006/relationships/font" Target="fonts/DosisExtraLight-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Fredoka-bold.fntdata"/><Relationship Id="rId18" Type="http://schemas.openxmlformats.org/officeDocument/2006/relationships/font" Target="fonts/Fredok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2145cdfe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c2145cdfe0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c2145cdfe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c2145cdfe0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c2145cdf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c2145cdf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2145cdfe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c2145cdfe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903b2035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903b2035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03b156c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2903b156c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44756" y="-793949"/>
            <a:ext cx="9233512" cy="7024181"/>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txBox="1"/>
          <p:nvPr>
            <p:ph type="ctrTitle"/>
          </p:nvPr>
        </p:nvSpPr>
        <p:spPr>
          <a:xfrm>
            <a:off x="1361600" y="721650"/>
            <a:ext cx="6420900" cy="32367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5500"/>
              <a:buNone/>
              <a:defRPr sz="5000"/>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p:txBody>
      </p:sp>
      <p:sp>
        <p:nvSpPr>
          <p:cNvPr id="11" name="Google Shape;11;p2"/>
          <p:cNvSpPr txBox="1"/>
          <p:nvPr>
            <p:ph idx="1" type="subTitle"/>
          </p:nvPr>
        </p:nvSpPr>
        <p:spPr>
          <a:xfrm>
            <a:off x="1361600" y="3958350"/>
            <a:ext cx="6420900" cy="4635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noFill/>
      </p:bgPr>
    </p:bg>
    <p:spTree>
      <p:nvGrpSpPr>
        <p:cNvPr id="46" name="Shape 46"/>
        <p:cNvGrpSpPr/>
        <p:nvPr/>
      </p:nvGrpSpPr>
      <p:grpSpPr>
        <a:xfrm>
          <a:off x="0" y="0"/>
          <a:ext cx="0" cy="0"/>
          <a:chOff x="0" y="0"/>
          <a:chExt cx="0" cy="0"/>
        </a:xfrm>
      </p:grpSpPr>
      <p:sp>
        <p:nvSpPr>
          <p:cNvPr id="47" name="Google Shape;47;p11"/>
          <p:cNvSpPr txBox="1"/>
          <p:nvPr>
            <p:ph type="title"/>
          </p:nvPr>
        </p:nvSpPr>
        <p:spPr>
          <a:xfrm>
            <a:off x="5183175" y="387600"/>
            <a:ext cx="3238500" cy="15624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2"/>
          <p:cNvSpPr/>
          <p:nvPr/>
        </p:nvSpPr>
        <p:spPr>
          <a:xfrm>
            <a:off x="-165700" y="-1575950"/>
            <a:ext cx="9475359" cy="8295449"/>
          </a:xfrm>
          <a:custGeom>
            <a:rect b="b" l="l" r="r" t="t"/>
            <a:pathLst>
              <a:path extrusionOk="0" h="49063" w="56044">
                <a:moveTo>
                  <a:pt x="21147" y="0"/>
                </a:moveTo>
                <a:cubicBezTo>
                  <a:pt x="16352" y="0"/>
                  <a:pt x="10391" y="5267"/>
                  <a:pt x="10391" y="5267"/>
                </a:cubicBezTo>
                <a:cubicBezTo>
                  <a:pt x="10391" y="5267"/>
                  <a:pt x="4632" y="9820"/>
                  <a:pt x="3620" y="13089"/>
                </a:cubicBezTo>
                <a:cubicBezTo>
                  <a:pt x="2180" y="17634"/>
                  <a:pt x="4898" y="17960"/>
                  <a:pt x="6959" y="17960"/>
                </a:cubicBezTo>
                <a:cubicBezTo>
                  <a:pt x="7304" y="17960"/>
                  <a:pt x="7632" y="17951"/>
                  <a:pt x="7918" y="17951"/>
                </a:cubicBezTo>
                <a:cubicBezTo>
                  <a:pt x="8277" y="17951"/>
                  <a:pt x="8572" y="17965"/>
                  <a:pt x="8756" y="18031"/>
                </a:cubicBezTo>
                <a:cubicBezTo>
                  <a:pt x="10002" y="18459"/>
                  <a:pt x="1" y="30989"/>
                  <a:pt x="3386" y="37449"/>
                </a:cubicBezTo>
                <a:cubicBezTo>
                  <a:pt x="4901" y="40373"/>
                  <a:pt x="7596" y="41311"/>
                  <a:pt x="10374" y="41311"/>
                </a:cubicBezTo>
                <a:cubicBezTo>
                  <a:pt x="13732" y="41311"/>
                  <a:pt x="17213" y="39939"/>
                  <a:pt x="18874" y="39044"/>
                </a:cubicBezTo>
                <a:cubicBezTo>
                  <a:pt x="19114" y="38912"/>
                  <a:pt x="19305" y="38851"/>
                  <a:pt x="19457" y="38851"/>
                </a:cubicBezTo>
                <a:cubicBezTo>
                  <a:pt x="21235" y="38851"/>
                  <a:pt x="17670" y="47196"/>
                  <a:pt x="22687" y="48773"/>
                </a:cubicBezTo>
                <a:cubicBezTo>
                  <a:pt x="23335" y="48973"/>
                  <a:pt x="23996" y="49063"/>
                  <a:pt x="24660" y="49063"/>
                </a:cubicBezTo>
                <a:cubicBezTo>
                  <a:pt x="29546" y="49063"/>
                  <a:pt x="34626" y="44200"/>
                  <a:pt x="35996" y="42624"/>
                </a:cubicBezTo>
                <a:cubicBezTo>
                  <a:pt x="36853" y="41658"/>
                  <a:pt x="37429" y="41191"/>
                  <a:pt x="37902" y="41191"/>
                </a:cubicBezTo>
                <a:cubicBezTo>
                  <a:pt x="38610" y="41191"/>
                  <a:pt x="39086" y="42237"/>
                  <a:pt x="39926" y="44220"/>
                </a:cubicBezTo>
                <a:cubicBezTo>
                  <a:pt x="40291" y="45048"/>
                  <a:pt x="40943" y="45403"/>
                  <a:pt x="41773" y="45403"/>
                </a:cubicBezTo>
                <a:cubicBezTo>
                  <a:pt x="45540" y="45403"/>
                  <a:pt x="52978" y="38091"/>
                  <a:pt x="53935" y="34647"/>
                </a:cubicBezTo>
                <a:cubicBezTo>
                  <a:pt x="55064" y="30444"/>
                  <a:pt x="51017" y="31067"/>
                  <a:pt x="50277" y="30950"/>
                </a:cubicBezTo>
                <a:cubicBezTo>
                  <a:pt x="49577" y="30833"/>
                  <a:pt x="55764" y="26008"/>
                  <a:pt x="55959" y="18770"/>
                </a:cubicBezTo>
                <a:cubicBezTo>
                  <a:pt x="56043" y="15614"/>
                  <a:pt x="54449" y="14744"/>
                  <a:pt x="52427" y="14744"/>
                </a:cubicBezTo>
                <a:cubicBezTo>
                  <a:pt x="49942" y="14744"/>
                  <a:pt x="46812" y="16058"/>
                  <a:pt x="45357" y="16058"/>
                </a:cubicBezTo>
                <a:cubicBezTo>
                  <a:pt x="45280" y="16058"/>
                  <a:pt x="45208" y="16054"/>
                  <a:pt x="45141" y="16046"/>
                </a:cubicBezTo>
                <a:cubicBezTo>
                  <a:pt x="42728" y="15813"/>
                  <a:pt x="49694" y="10365"/>
                  <a:pt x="46113" y="4489"/>
                </a:cubicBezTo>
                <a:cubicBezTo>
                  <a:pt x="44192" y="1331"/>
                  <a:pt x="40993" y="16"/>
                  <a:pt x="37604" y="16"/>
                </a:cubicBezTo>
                <a:cubicBezTo>
                  <a:pt x="35020" y="16"/>
                  <a:pt x="32326" y="780"/>
                  <a:pt x="30003" y="2076"/>
                </a:cubicBezTo>
                <a:cubicBezTo>
                  <a:pt x="28037" y="3189"/>
                  <a:pt x="26815" y="3603"/>
                  <a:pt x="26015" y="3603"/>
                </a:cubicBezTo>
                <a:cubicBezTo>
                  <a:pt x="23933" y="3603"/>
                  <a:pt x="24712" y="799"/>
                  <a:pt x="22687" y="208"/>
                </a:cubicBezTo>
                <a:cubicBezTo>
                  <a:pt x="22195" y="65"/>
                  <a:pt x="21678" y="0"/>
                  <a:pt x="21147"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hasCustomPrompt="1" type="title"/>
          </p:nvPr>
        </p:nvSpPr>
        <p:spPr>
          <a:xfrm>
            <a:off x="1354925" y="1508655"/>
            <a:ext cx="6434100" cy="12555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8500"/>
              <a:buNone/>
              <a:defRPr sz="8500"/>
            </a:lvl1pPr>
            <a:lvl2pPr lvl="1" algn="ctr">
              <a:lnSpc>
                <a:spcPct val="115000"/>
              </a:lnSpc>
              <a:spcBef>
                <a:spcPts val="0"/>
              </a:spcBef>
              <a:spcAft>
                <a:spcPts val="0"/>
              </a:spcAft>
              <a:buSzPts val="8000"/>
              <a:buNone/>
              <a:defRPr sz="8000"/>
            </a:lvl2pPr>
            <a:lvl3pPr lvl="2" algn="ctr">
              <a:lnSpc>
                <a:spcPct val="115000"/>
              </a:lnSpc>
              <a:spcBef>
                <a:spcPts val="0"/>
              </a:spcBef>
              <a:spcAft>
                <a:spcPts val="0"/>
              </a:spcAft>
              <a:buSzPts val="8000"/>
              <a:buNone/>
              <a:defRPr sz="8000"/>
            </a:lvl3pPr>
            <a:lvl4pPr lvl="3" algn="ctr">
              <a:lnSpc>
                <a:spcPct val="115000"/>
              </a:lnSpc>
              <a:spcBef>
                <a:spcPts val="0"/>
              </a:spcBef>
              <a:spcAft>
                <a:spcPts val="0"/>
              </a:spcAft>
              <a:buSzPts val="8000"/>
              <a:buNone/>
              <a:defRPr sz="8000"/>
            </a:lvl4pPr>
            <a:lvl5pPr lvl="4" algn="ctr">
              <a:lnSpc>
                <a:spcPct val="115000"/>
              </a:lnSpc>
              <a:spcBef>
                <a:spcPts val="0"/>
              </a:spcBef>
              <a:spcAft>
                <a:spcPts val="0"/>
              </a:spcAft>
              <a:buSzPts val="8000"/>
              <a:buNone/>
              <a:defRPr sz="8000"/>
            </a:lvl5pPr>
            <a:lvl6pPr lvl="5" algn="ctr">
              <a:lnSpc>
                <a:spcPct val="115000"/>
              </a:lnSpc>
              <a:spcBef>
                <a:spcPts val="0"/>
              </a:spcBef>
              <a:spcAft>
                <a:spcPts val="0"/>
              </a:spcAft>
              <a:buSzPts val="8000"/>
              <a:buNone/>
              <a:defRPr sz="8000"/>
            </a:lvl6pPr>
            <a:lvl7pPr lvl="6" algn="ctr">
              <a:lnSpc>
                <a:spcPct val="115000"/>
              </a:lnSpc>
              <a:spcBef>
                <a:spcPts val="0"/>
              </a:spcBef>
              <a:spcAft>
                <a:spcPts val="0"/>
              </a:spcAft>
              <a:buSzPts val="8000"/>
              <a:buNone/>
              <a:defRPr sz="8000"/>
            </a:lvl7pPr>
            <a:lvl8pPr lvl="7" algn="ctr">
              <a:lnSpc>
                <a:spcPct val="115000"/>
              </a:lnSpc>
              <a:spcBef>
                <a:spcPts val="0"/>
              </a:spcBef>
              <a:spcAft>
                <a:spcPts val="0"/>
              </a:spcAft>
              <a:buSzPts val="8000"/>
              <a:buNone/>
              <a:defRPr sz="8000"/>
            </a:lvl8pPr>
            <a:lvl9pPr lvl="8" algn="ctr">
              <a:lnSpc>
                <a:spcPct val="115000"/>
              </a:lnSpc>
              <a:spcBef>
                <a:spcPts val="0"/>
              </a:spcBef>
              <a:spcAft>
                <a:spcPts val="0"/>
              </a:spcAft>
              <a:buSzPts val="8000"/>
              <a:buNone/>
              <a:defRPr sz="8000"/>
            </a:lvl9pPr>
          </a:lstStyle>
          <a:p>
            <a:r>
              <a:t>xx%</a:t>
            </a:r>
          </a:p>
        </p:txBody>
      </p:sp>
      <p:sp>
        <p:nvSpPr>
          <p:cNvPr id="51" name="Google Shape;51;p12"/>
          <p:cNvSpPr txBox="1"/>
          <p:nvPr>
            <p:ph idx="1" type="subTitle"/>
          </p:nvPr>
        </p:nvSpPr>
        <p:spPr>
          <a:xfrm flipH="1">
            <a:off x="2854950" y="2853041"/>
            <a:ext cx="3434100" cy="5865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1700"/>
            </a:lvl1pPr>
            <a:lvl2pPr lvl="1" algn="ctr">
              <a:lnSpc>
                <a:spcPct val="115000"/>
              </a:lnSpc>
              <a:spcBef>
                <a:spcPts val="0"/>
              </a:spcBef>
              <a:spcAft>
                <a:spcPts val="0"/>
              </a:spcAft>
              <a:buSzPts val="1500"/>
              <a:buNone/>
              <a:defRPr sz="1700"/>
            </a:lvl2pPr>
            <a:lvl3pPr lvl="2" algn="ctr">
              <a:lnSpc>
                <a:spcPct val="115000"/>
              </a:lnSpc>
              <a:spcBef>
                <a:spcPts val="0"/>
              </a:spcBef>
              <a:spcAft>
                <a:spcPts val="0"/>
              </a:spcAft>
              <a:buSzPts val="1500"/>
              <a:buNone/>
              <a:defRPr sz="1700"/>
            </a:lvl3pPr>
            <a:lvl4pPr lvl="3" algn="ctr">
              <a:lnSpc>
                <a:spcPct val="115000"/>
              </a:lnSpc>
              <a:spcBef>
                <a:spcPts val="0"/>
              </a:spcBef>
              <a:spcAft>
                <a:spcPts val="0"/>
              </a:spcAft>
              <a:buSzPts val="1500"/>
              <a:buNone/>
              <a:defRPr sz="1700"/>
            </a:lvl4pPr>
            <a:lvl5pPr lvl="4" algn="ctr">
              <a:lnSpc>
                <a:spcPct val="115000"/>
              </a:lnSpc>
              <a:spcBef>
                <a:spcPts val="0"/>
              </a:spcBef>
              <a:spcAft>
                <a:spcPts val="0"/>
              </a:spcAft>
              <a:buSzPts val="1500"/>
              <a:buNone/>
              <a:defRPr sz="1700"/>
            </a:lvl5pPr>
            <a:lvl6pPr lvl="5" algn="ctr">
              <a:lnSpc>
                <a:spcPct val="115000"/>
              </a:lnSpc>
              <a:spcBef>
                <a:spcPts val="0"/>
              </a:spcBef>
              <a:spcAft>
                <a:spcPts val="0"/>
              </a:spcAft>
              <a:buSzPts val="1500"/>
              <a:buNone/>
              <a:defRPr sz="1700"/>
            </a:lvl6pPr>
            <a:lvl7pPr lvl="6" algn="ctr">
              <a:lnSpc>
                <a:spcPct val="115000"/>
              </a:lnSpc>
              <a:spcBef>
                <a:spcPts val="0"/>
              </a:spcBef>
              <a:spcAft>
                <a:spcPts val="0"/>
              </a:spcAft>
              <a:buSzPts val="1500"/>
              <a:buNone/>
              <a:defRPr sz="1700"/>
            </a:lvl7pPr>
            <a:lvl8pPr lvl="7" algn="ctr">
              <a:lnSpc>
                <a:spcPct val="115000"/>
              </a:lnSpc>
              <a:spcBef>
                <a:spcPts val="0"/>
              </a:spcBef>
              <a:spcAft>
                <a:spcPts val="0"/>
              </a:spcAft>
              <a:buSzPts val="1500"/>
              <a:buNone/>
              <a:defRPr sz="1700"/>
            </a:lvl8pPr>
            <a:lvl9pPr lvl="8" algn="ctr">
              <a:lnSpc>
                <a:spcPct val="115000"/>
              </a:lnSpc>
              <a:spcBef>
                <a:spcPts val="0"/>
              </a:spcBef>
              <a:spcAft>
                <a:spcPts val="0"/>
              </a:spcAft>
              <a:buSzPts val="1500"/>
              <a:buNone/>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2" name="Shape 5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6_1_1_1">
    <p:spTree>
      <p:nvGrpSpPr>
        <p:cNvPr id="53" name="Shape 53"/>
        <p:cNvGrpSpPr/>
        <p:nvPr/>
      </p:nvGrpSpPr>
      <p:grpSpPr>
        <a:xfrm>
          <a:off x="0" y="0"/>
          <a:ext cx="0" cy="0"/>
          <a:chOff x="0" y="0"/>
          <a:chExt cx="0" cy="0"/>
        </a:xfrm>
      </p:grpSpPr>
      <p:sp>
        <p:nvSpPr>
          <p:cNvPr id="54" name="Google Shape;54;p14"/>
          <p:cNvSpPr/>
          <p:nvPr/>
        </p:nvSpPr>
        <p:spPr>
          <a:xfrm flipH="1">
            <a:off x="-1054852" y="-1200076"/>
            <a:ext cx="11253577" cy="8560898"/>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4"/>
          <p:cNvSpPr txBox="1"/>
          <p:nvPr>
            <p:ph type="title"/>
          </p:nvPr>
        </p:nvSpPr>
        <p:spPr>
          <a:xfrm>
            <a:off x="1069204" y="1541508"/>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6" name="Google Shape;56;p14"/>
          <p:cNvSpPr txBox="1"/>
          <p:nvPr>
            <p:ph idx="1" type="subTitle"/>
          </p:nvPr>
        </p:nvSpPr>
        <p:spPr>
          <a:xfrm>
            <a:off x="1953007" y="1381800"/>
            <a:ext cx="2390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57" name="Google Shape;57;p14"/>
          <p:cNvSpPr txBox="1"/>
          <p:nvPr>
            <p:ph idx="2" type="subTitle"/>
          </p:nvPr>
        </p:nvSpPr>
        <p:spPr>
          <a:xfrm>
            <a:off x="1953007" y="1674267"/>
            <a:ext cx="2390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58" name="Google Shape;58;p14"/>
          <p:cNvSpPr txBox="1"/>
          <p:nvPr>
            <p:ph idx="3" type="title"/>
          </p:nvPr>
        </p:nvSpPr>
        <p:spPr>
          <a:xfrm>
            <a:off x="1069204" y="3789132"/>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9" name="Google Shape;59;p14"/>
          <p:cNvSpPr txBox="1"/>
          <p:nvPr>
            <p:ph idx="4" type="subTitle"/>
          </p:nvPr>
        </p:nvSpPr>
        <p:spPr>
          <a:xfrm>
            <a:off x="1953007" y="3629409"/>
            <a:ext cx="2390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60" name="Google Shape;60;p14"/>
          <p:cNvSpPr txBox="1"/>
          <p:nvPr>
            <p:ph idx="5" type="subTitle"/>
          </p:nvPr>
        </p:nvSpPr>
        <p:spPr>
          <a:xfrm>
            <a:off x="1953007" y="3921876"/>
            <a:ext cx="2390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61" name="Google Shape;61;p14"/>
          <p:cNvSpPr txBox="1"/>
          <p:nvPr>
            <p:ph idx="6" type="title"/>
          </p:nvPr>
        </p:nvSpPr>
        <p:spPr>
          <a:xfrm>
            <a:off x="4820267" y="1541508"/>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62" name="Google Shape;62;p14"/>
          <p:cNvSpPr txBox="1"/>
          <p:nvPr>
            <p:ph idx="7" type="subTitle"/>
          </p:nvPr>
        </p:nvSpPr>
        <p:spPr>
          <a:xfrm>
            <a:off x="5704046" y="1381800"/>
            <a:ext cx="2390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63" name="Google Shape;63;p14"/>
          <p:cNvSpPr txBox="1"/>
          <p:nvPr>
            <p:ph idx="8" type="subTitle"/>
          </p:nvPr>
        </p:nvSpPr>
        <p:spPr>
          <a:xfrm>
            <a:off x="5704046" y="1674264"/>
            <a:ext cx="2390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64" name="Google Shape;64;p14"/>
          <p:cNvSpPr txBox="1"/>
          <p:nvPr>
            <p:ph idx="9"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65" name="Google Shape;65;p14"/>
          <p:cNvSpPr txBox="1"/>
          <p:nvPr>
            <p:ph idx="13" type="title"/>
          </p:nvPr>
        </p:nvSpPr>
        <p:spPr>
          <a:xfrm>
            <a:off x="4820267" y="3789144"/>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66" name="Google Shape;66;p14"/>
          <p:cNvSpPr txBox="1"/>
          <p:nvPr>
            <p:ph idx="14" type="subTitle"/>
          </p:nvPr>
        </p:nvSpPr>
        <p:spPr>
          <a:xfrm>
            <a:off x="5704046" y="3629418"/>
            <a:ext cx="2390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67" name="Google Shape;67;p14"/>
          <p:cNvSpPr txBox="1"/>
          <p:nvPr>
            <p:ph idx="15" type="subTitle"/>
          </p:nvPr>
        </p:nvSpPr>
        <p:spPr>
          <a:xfrm>
            <a:off x="5704046" y="3921900"/>
            <a:ext cx="2390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68" name="Google Shape;68;p14"/>
          <p:cNvSpPr txBox="1"/>
          <p:nvPr>
            <p:ph idx="16" type="title"/>
          </p:nvPr>
        </p:nvSpPr>
        <p:spPr>
          <a:xfrm>
            <a:off x="1069204" y="2665320"/>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69" name="Google Shape;69;p14"/>
          <p:cNvSpPr txBox="1"/>
          <p:nvPr>
            <p:ph idx="17" type="subTitle"/>
          </p:nvPr>
        </p:nvSpPr>
        <p:spPr>
          <a:xfrm>
            <a:off x="1953007" y="2505604"/>
            <a:ext cx="2390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70" name="Google Shape;70;p14"/>
          <p:cNvSpPr txBox="1"/>
          <p:nvPr>
            <p:ph idx="18" type="subTitle"/>
          </p:nvPr>
        </p:nvSpPr>
        <p:spPr>
          <a:xfrm>
            <a:off x="1953007" y="2798071"/>
            <a:ext cx="2390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71" name="Google Shape;71;p14"/>
          <p:cNvSpPr txBox="1"/>
          <p:nvPr>
            <p:ph idx="19" type="title"/>
          </p:nvPr>
        </p:nvSpPr>
        <p:spPr>
          <a:xfrm>
            <a:off x="4820267" y="2665320"/>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72" name="Google Shape;72;p14"/>
          <p:cNvSpPr txBox="1"/>
          <p:nvPr>
            <p:ph idx="20" type="subTitle"/>
          </p:nvPr>
        </p:nvSpPr>
        <p:spPr>
          <a:xfrm>
            <a:off x="5704046" y="2505606"/>
            <a:ext cx="2390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73" name="Google Shape;73;p14"/>
          <p:cNvSpPr txBox="1"/>
          <p:nvPr>
            <p:ph idx="21" type="subTitle"/>
          </p:nvPr>
        </p:nvSpPr>
        <p:spPr>
          <a:xfrm>
            <a:off x="5704046" y="2798076"/>
            <a:ext cx="2390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_1_1">
    <p:spTree>
      <p:nvGrpSpPr>
        <p:cNvPr id="74" name="Shape 74"/>
        <p:cNvGrpSpPr/>
        <p:nvPr/>
      </p:nvGrpSpPr>
      <p:grpSpPr>
        <a:xfrm>
          <a:off x="0" y="0"/>
          <a:ext cx="0" cy="0"/>
          <a:chOff x="0" y="0"/>
          <a:chExt cx="0" cy="0"/>
        </a:xfrm>
      </p:grpSpPr>
      <p:sp>
        <p:nvSpPr>
          <p:cNvPr id="75" name="Google Shape;75;p15"/>
          <p:cNvSpPr/>
          <p:nvPr/>
        </p:nvSpPr>
        <p:spPr>
          <a:xfrm rot="10800000">
            <a:off x="2364761" y="-888886"/>
            <a:ext cx="8745466" cy="6652911"/>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5"/>
          <p:cNvSpPr txBox="1"/>
          <p:nvPr>
            <p:ph type="title"/>
          </p:nvPr>
        </p:nvSpPr>
        <p:spPr>
          <a:xfrm>
            <a:off x="4237250" y="3529488"/>
            <a:ext cx="4080300" cy="402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200"/>
              <a:buNone/>
              <a:defRPr sz="2200"/>
            </a:lvl1pPr>
            <a:lvl2pPr lvl="1" algn="ctr">
              <a:lnSpc>
                <a:spcPct val="115000"/>
              </a:lnSpc>
              <a:spcBef>
                <a:spcPts val="0"/>
              </a:spcBef>
              <a:spcAft>
                <a:spcPts val="0"/>
              </a:spcAft>
              <a:buSzPts val="3600"/>
              <a:buNone/>
              <a:defRPr sz="2200"/>
            </a:lvl2pPr>
            <a:lvl3pPr lvl="2" algn="ctr">
              <a:lnSpc>
                <a:spcPct val="115000"/>
              </a:lnSpc>
              <a:spcBef>
                <a:spcPts val="0"/>
              </a:spcBef>
              <a:spcAft>
                <a:spcPts val="0"/>
              </a:spcAft>
              <a:buSzPts val="3600"/>
              <a:buNone/>
              <a:defRPr sz="2200"/>
            </a:lvl3pPr>
            <a:lvl4pPr lvl="3" algn="ctr">
              <a:lnSpc>
                <a:spcPct val="115000"/>
              </a:lnSpc>
              <a:spcBef>
                <a:spcPts val="0"/>
              </a:spcBef>
              <a:spcAft>
                <a:spcPts val="0"/>
              </a:spcAft>
              <a:buSzPts val="3600"/>
              <a:buNone/>
              <a:defRPr sz="2200"/>
            </a:lvl4pPr>
            <a:lvl5pPr lvl="4" algn="ctr">
              <a:lnSpc>
                <a:spcPct val="115000"/>
              </a:lnSpc>
              <a:spcBef>
                <a:spcPts val="0"/>
              </a:spcBef>
              <a:spcAft>
                <a:spcPts val="0"/>
              </a:spcAft>
              <a:buSzPts val="3600"/>
              <a:buNone/>
              <a:defRPr sz="2200"/>
            </a:lvl5pPr>
            <a:lvl6pPr lvl="5" algn="ctr">
              <a:lnSpc>
                <a:spcPct val="115000"/>
              </a:lnSpc>
              <a:spcBef>
                <a:spcPts val="0"/>
              </a:spcBef>
              <a:spcAft>
                <a:spcPts val="0"/>
              </a:spcAft>
              <a:buSzPts val="3600"/>
              <a:buNone/>
              <a:defRPr sz="2200"/>
            </a:lvl6pPr>
            <a:lvl7pPr lvl="6" algn="ctr">
              <a:lnSpc>
                <a:spcPct val="115000"/>
              </a:lnSpc>
              <a:spcBef>
                <a:spcPts val="0"/>
              </a:spcBef>
              <a:spcAft>
                <a:spcPts val="0"/>
              </a:spcAft>
              <a:buSzPts val="3600"/>
              <a:buNone/>
              <a:defRPr sz="2200"/>
            </a:lvl7pPr>
            <a:lvl8pPr lvl="7" algn="ctr">
              <a:lnSpc>
                <a:spcPct val="115000"/>
              </a:lnSpc>
              <a:spcBef>
                <a:spcPts val="0"/>
              </a:spcBef>
              <a:spcAft>
                <a:spcPts val="0"/>
              </a:spcAft>
              <a:buSzPts val="3600"/>
              <a:buNone/>
              <a:defRPr sz="2200"/>
            </a:lvl8pPr>
            <a:lvl9pPr lvl="8" algn="ctr">
              <a:lnSpc>
                <a:spcPct val="115000"/>
              </a:lnSpc>
              <a:spcBef>
                <a:spcPts val="0"/>
              </a:spcBef>
              <a:spcAft>
                <a:spcPts val="0"/>
              </a:spcAft>
              <a:buSzPts val="3600"/>
              <a:buNone/>
              <a:defRPr sz="2200"/>
            </a:lvl9pPr>
          </a:lstStyle>
          <a:p/>
        </p:txBody>
      </p:sp>
      <p:sp>
        <p:nvSpPr>
          <p:cNvPr id="77" name="Google Shape;77;p15"/>
          <p:cNvSpPr txBox="1"/>
          <p:nvPr>
            <p:ph idx="1" type="subTitle"/>
          </p:nvPr>
        </p:nvSpPr>
        <p:spPr>
          <a:xfrm>
            <a:off x="4237250" y="1211712"/>
            <a:ext cx="4080300" cy="21252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600"/>
            </a:lvl1pPr>
            <a:lvl2pPr lvl="1" algn="ctr">
              <a:lnSpc>
                <a:spcPct val="115000"/>
              </a:lnSpc>
              <a:spcBef>
                <a:spcPts val="0"/>
              </a:spcBef>
              <a:spcAft>
                <a:spcPts val="0"/>
              </a:spcAft>
              <a:buSzPts val="1500"/>
              <a:buNone/>
              <a:defRPr sz="2600"/>
            </a:lvl2pPr>
            <a:lvl3pPr lvl="2" algn="ctr">
              <a:lnSpc>
                <a:spcPct val="115000"/>
              </a:lnSpc>
              <a:spcBef>
                <a:spcPts val="0"/>
              </a:spcBef>
              <a:spcAft>
                <a:spcPts val="0"/>
              </a:spcAft>
              <a:buSzPts val="1500"/>
              <a:buNone/>
              <a:defRPr sz="2600"/>
            </a:lvl3pPr>
            <a:lvl4pPr lvl="3" algn="ctr">
              <a:lnSpc>
                <a:spcPct val="115000"/>
              </a:lnSpc>
              <a:spcBef>
                <a:spcPts val="0"/>
              </a:spcBef>
              <a:spcAft>
                <a:spcPts val="0"/>
              </a:spcAft>
              <a:buSzPts val="1500"/>
              <a:buNone/>
              <a:defRPr sz="2600"/>
            </a:lvl4pPr>
            <a:lvl5pPr lvl="4" algn="ctr">
              <a:lnSpc>
                <a:spcPct val="115000"/>
              </a:lnSpc>
              <a:spcBef>
                <a:spcPts val="0"/>
              </a:spcBef>
              <a:spcAft>
                <a:spcPts val="0"/>
              </a:spcAft>
              <a:buSzPts val="1500"/>
              <a:buNone/>
              <a:defRPr sz="2600"/>
            </a:lvl5pPr>
            <a:lvl6pPr lvl="5" algn="ctr">
              <a:lnSpc>
                <a:spcPct val="115000"/>
              </a:lnSpc>
              <a:spcBef>
                <a:spcPts val="0"/>
              </a:spcBef>
              <a:spcAft>
                <a:spcPts val="0"/>
              </a:spcAft>
              <a:buSzPts val="1500"/>
              <a:buNone/>
              <a:defRPr sz="2600"/>
            </a:lvl6pPr>
            <a:lvl7pPr lvl="6" algn="ctr">
              <a:lnSpc>
                <a:spcPct val="115000"/>
              </a:lnSpc>
              <a:spcBef>
                <a:spcPts val="0"/>
              </a:spcBef>
              <a:spcAft>
                <a:spcPts val="0"/>
              </a:spcAft>
              <a:buSzPts val="1500"/>
              <a:buNone/>
              <a:defRPr sz="2600"/>
            </a:lvl7pPr>
            <a:lvl8pPr lvl="7" algn="ctr">
              <a:lnSpc>
                <a:spcPct val="115000"/>
              </a:lnSpc>
              <a:spcBef>
                <a:spcPts val="0"/>
              </a:spcBef>
              <a:spcAft>
                <a:spcPts val="0"/>
              </a:spcAft>
              <a:buSzPts val="1500"/>
              <a:buNone/>
              <a:defRPr sz="2600"/>
            </a:lvl8pPr>
            <a:lvl9pPr lvl="8" algn="ctr">
              <a:lnSpc>
                <a:spcPct val="115000"/>
              </a:lnSpc>
              <a:spcBef>
                <a:spcPts val="0"/>
              </a:spcBef>
              <a:spcAft>
                <a:spcPts val="0"/>
              </a:spcAft>
              <a:buSzPts val="1500"/>
              <a:buNone/>
              <a:defRPr sz="2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78" name="Shape 78"/>
        <p:cNvGrpSpPr/>
        <p:nvPr/>
      </p:nvGrpSpPr>
      <p:grpSpPr>
        <a:xfrm>
          <a:off x="0" y="0"/>
          <a:ext cx="0" cy="0"/>
          <a:chOff x="0" y="0"/>
          <a:chExt cx="0" cy="0"/>
        </a:xfrm>
      </p:grpSpPr>
      <p:sp>
        <p:nvSpPr>
          <p:cNvPr id="79" name="Google Shape;79;p16"/>
          <p:cNvSpPr/>
          <p:nvPr/>
        </p:nvSpPr>
        <p:spPr>
          <a:xfrm flipH="1">
            <a:off x="-605186" y="-1366525"/>
            <a:ext cx="10354186" cy="7876708"/>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6"/>
          <p:cNvSpPr txBox="1"/>
          <p:nvPr>
            <p:ph idx="1" type="body"/>
          </p:nvPr>
        </p:nvSpPr>
        <p:spPr>
          <a:xfrm>
            <a:off x="4748375" y="1845298"/>
            <a:ext cx="3675600" cy="27633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00000"/>
              </a:lnSpc>
              <a:spcBef>
                <a:spcPts val="1000"/>
              </a:spcBef>
              <a:spcAft>
                <a:spcPts val="0"/>
              </a:spcAft>
              <a:buSzPts val="1500"/>
              <a:buChar char="○"/>
              <a:defRPr/>
            </a:lvl2pPr>
            <a:lvl3pPr indent="-323850" lvl="2" marL="1371600" algn="l">
              <a:lnSpc>
                <a:spcPct val="100000"/>
              </a:lnSpc>
              <a:spcBef>
                <a:spcPts val="0"/>
              </a:spcBef>
              <a:spcAft>
                <a:spcPts val="0"/>
              </a:spcAft>
              <a:buSzPts val="1500"/>
              <a:buChar char="■"/>
              <a:defRPr/>
            </a:lvl3pPr>
            <a:lvl4pPr indent="-323850" lvl="3" marL="1828800" algn="l">
              <a:lnSpc>
                <a:spcPct val="100000"/>
              </a:lnSpc>
              <a:spcBef>
                <a:spcPts val="0"/>
              </a:spcBef>
              <a:spcAft>
                <a:spcPts val="0"/>
              </a:spcAft>
              <a:buSzPts val="1500"/>
              <a:buChar char="●"/>
              <a:defRPr/>
            </a:lvl4pPr>
            <a:lvl5pPr indent="-323850" lvl="4" marL="2286000" algn="l">
              <a:lnSpc>
                <a:spcPct val="100000"/>
              </a:lnSpc>
              <a:spcBef>
                <a:spcPts val="0"/>
              </a:spcBef>
              <a:spcAft>
                <a:spcPts val="0"/>
              </a:spcAft>
              <a:buSzPts val="1500"/>
              <a:buChar char="○"/>
              <a:defRPr/>
            </a:lvl5pPr>
            <a:lvl6pPr indent="-323850" lvl="5" marL="2743200" algn="l">
              <a:lnSpc>
                <a:spcPct val="100000"/>
              </a:lnSpc>
              <a:spcBef>
                <a:spcPts val="0"/>
              </a:spcBef>
              <a:spcAft>
                <a:spcPts val="0"/>
              </a:spcAft>
              <a:buSzPts val="1500"/>
              <a:buChar char="■"/>
              <a:defRPr/>
            </a:lvl6pPr>
            <a:lvl7pPr indent="-323850" lvl="6" marL="3200400" algn="l">
              <a:lnSpc>
                <a:spcPct val="100000"/>
              </a:lnSpc>
              <a:spcBef>
                <a:spcPts val="0"/>
              </a:spcBef>
              <a:spcAft>
                <a:spcPts val="0"/>
              </a:spcAft>
              <a:buSzPts val="1500"/>
              <a:buChar char="●"/>
              <a:defRPr/>
            </a:lvl7pPr>
            <a:lvl8pPr indent="-323850" lvl="7" marL="3657600" algn="l">
              <a:lnSpc>
                <a:spcPct val="100000"/>
              </a:lnSpc>
              <a:spcBef>
                <a:spcPts val="0"/>
              </a:spcBef>
              <a:spcAft>
                <a:spcPts val="0"/>
              </a:spcAft>
              <a:buSzPts val="1500"/>
              <a:buChar char="○"/>
              <a:defRPr/>
            </a:lvl8pPr>
            <a:lvl9pPr indent="-323850" lvl="8" marL="4114800" algn="l">
              <a:lnSpc>
                <a:spcPct val="100000"/>
              </a:lnSpc>
              <a:spcBef>
                <a:spcPts val="0"/>
              </a:spcBef>
              <a:spcAft>
                <a:spcPts val="0"/>
              </a:spcAft>
              <a:buSzPts val="1500"/>
              <a:buChar char="■"/>
              <a:defRPr/>
            </a:lvl9pPr>
          </a:lstStyle>
          <a:p/>
        </p:txBody>
      </p:sp>
      <p:sp>
        <p:nvSpPr>
          <p:cNvPr id="81" name="Google Shape;81;p16"/>
          <p:cNvSpPr txBox="1"/>
          <p:nvPr>
            <p:ph idx="2" type="body"/>
          </p:nvPr>
        </p:nvSpPr>
        <p:spPr>
          <a:xfrm>
            <a:off x="720000" y="1266150"/>
            <a:ext cx="3675600" cy="33423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00000"/>
              </a:lnSpc>
              <a:spcBef>
                <a:spcPts val="1000"/>
              </a:spcBef>
              <a:spcAft>
                <a:spcPts val="0"/>
              </a:spcAft>
              <a:buSzPts val="1500"/>
              <a:buChar char="○"/>
              <a:defRPr/>
            </a:lvl2pPr>
            <a:lvl3pPr indent="-323850" lvl="2" marL="1371600" algn="l">
              <a:lnSpc>
                <a:spcPct val="100000"/>
              </a:lnSpc>
              <a:spcBef>
                <a:spcPts val="0"/>
              </a:spcBef>
              <a:spcAft>
                <a:spcPts val="0"/>
              </a:spcAft>
              <a:buSzPts val="1500"/>
              <a:buChar char="■"/>
              <a:defRPr/>
            </a:lvl3pPr>
            <a:lvl4pPr indent="-323850" lvl="3" marL="1828800" algn="l">
              <a:lnSpc>
                <a:spcPct val="100000"/>
              </a:lnSpc>
              <a:spcBef>
                <a:spcPts val="0"/>
              </a:spcBef>
              <a:spcAft>
                <a:spcPts val="0"/>
              </a:spcAft>
              <a:buSzPts val="1500"/>
              <a:buChar char="●"/>
              <a:defRPr/>
            </a:lvl4pPr>
            <a:lvl5pPr indent="-323850" lvl="4" marL="2286000" algn="l">
              <a:lnSpc>
                <a:spcPct val="100000"/>
              </a:lnSpc>
              <a:spcBef>
                <a:spcPts val="0"/>
              </a:spcBef>
              <a:spcAft>
                <a:spcPts val="0"/>
              </a:spcAft>
              <a:buSzPts val="1500"/>
              <a:buChar char="○"/>
              <a:defRPr/>
            </a:lvl5pPr>
            <a:lvl6pPr indent="-323850" lvl="5" marL="2743200" algn="l">
              <a:lnSpc>
                <a:spcPct val="100000"/>
              </a:lnSpc>
              <a:spcBef>
                <a:spcPts val="0"/>
              </a:spcBef>
              <a:spcAft>
                <a:spcPts val="0"/>
              </a:spcAft>
              <a:buSzPts val="1500"/>
              <a:buChar char="■"/>
              <a:defRPr/>
            </a:lvl6pPr>
            <a:lvl7pPr indent="-323850" lvl="6" marL="3200400" algn="l">
              <a:lnSpc>
                <a:spcPct val="100000"/>
              </a:lnSpc>
              <a:spcBef>
                <a:spcPts val="0"/>
              </a:spcBef>
              <a:spcAft>
                <a:spcPts val="0"/>
              </a:spcAft>
              <a:buSzPts val="1500"/>
              <a:buChar char="●"/>
              <a:defRPr/>
            </a:lvl7pPr>
            <a:lvl8pPr indent="-323850" lvl="7" marL="3657600" algn="l">
              <a:lnSpc>
                <a:spcPct val="100000"/>
              </a:lnSpc>
              <a:spcBef>
                <a:spcPts val="0"/>
              </a:spcBef>
              <a:spcAft>
                <a:spcPts val="0"/>
              </a:spcAft>
              <a:buSzPts val="1500"/>
              <a:buChar char="○"/>
              <a:defRPr/>
            </a:lvl8pPr>
            <a:lvl9pPr indent="-323850" lvl="8" marL="4114800" algn="l">
              <a:lnSpc>
                <a:spcPct val="100000"/>
              </a:lnSpc>
              <a:spcBef>
                <a:spcPts val="0"/>
              </a:spcBef>
              <a:spcAft>
                <a:spcPts val="0"/>
              </a:spcAft>
              <a:buSzPts val="1500"/>
              <a:buChar char="■"/>
              <a:defRPr/>
            </a:lvl9pPr>
          </a:lstStyle>
          <a:p/>
        </p:txBody>
      </p:sp>
      <p:sp>
        <p:nvSpPr>
          <p:cNvPr id="82" name="Google Shape;82;p16"/>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3200"/>
              <a:buNone/>
              <a:defRPr sz="3200"/>
            </a:lvl1pPr>
            <a:lvl2pPr lvl="1"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2pPr>
            <a:lvl3pPr lvl="2"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3pPr>
            <a:lvl4pPr lvl="3"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4pPr>
            <a:lvl5pPr lvl="4"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5pPr>
            <a:lvl6pPr lvl="5"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6pPr>
            <a:lvl7pPr lvl="6"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7pPr>
            <a:lvl8pPr lvl="7"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8pPr>
            <a:lvl9pPr lvl="8" algn="ctr">
              <a:lnSpc>
                <a:spcPct val="115000"/>
              </a:lnSpc>
              <a:spcBef>
                <a:spcPts val="0"/>
              </a:spcBef>
              <a:spcAft>
                <a:spcPts val="0"/>
              </a:spcAft>
              <a:buSzPts val="3600"/>
              <a:buFont typeface="Grandstander Black"/>
              <a:buNone/>
              <a:defRPr sz="3600">
                <a:latin typeface="Grandstander Black"/>
                <a:ea typeface="Grandstander Black"/>
                <a:cs typeface="Grandstander Black"/>
                <a:sym typeface="Grandstander Black"/>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_1">
    <p:spTree>
      <p:nvGrpSpPr>
        <p:cNvPr id="83" name="Shape 83"/>
        <p:cNvGrpSpPr/>
        <p:nvPr/>
      </p:nvGrpSpPr>
      <p:grpSpPr>
        <a:xfrm>
          <a:off x="0" y="0"/>
          <a:ext cx="0" cy="0"/>
          <a:chOff x="0" y="0"/>
          <a:chExt cx="0" cy="0"/>
        </a:xfrm>
      </p:grpSpPr>
      <p:sp>
        <p:nvSpPr>
          <p:cNvPr id="84" name="Google Shape;84;p17"/>
          <p:cNvSpPr/>
          <p:nvPr/>
        </p:nvSpPr>
        <p:spPr>
          <a:xfrm>
            <a:off x="-824038" y="-1020701"/>
            <a:ext cx="10320926" cy="7851406"/>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7"/>
          <p:cNvSpPr txBox="1"/>
          <p:nvPr>
            <p:ph type="title"/>
          </p:nvPr>
        </p:nvSpPr>
        <p:spPr>
          <a:xfrm>
            <a:off x="1455079" y="1729931"/>
            <a:ext cx="8859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86" name="Google Shape;86;p17"/>
          <p:cNvSpPr txBox="1"/>
          <p:nvPr>
            <p:ph idx="1" type="subTitle"/>
          </p:nvPr>
        </p:nvSpPr>
        <p:spPr>
          <a:xfrm>
            <a:off x="828226" y="2501338"/>
            <a:ext cx="2139600" cy="807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87" name="Google Shape;87;p17"/>
          <p:cNvSpPr txBox="1"/>
          <p:nvPr>
            <p:ph idx="2" type="subTitle"/>
          </p:nvPr>
        </p:nvSpPr>
        <p:spPr>
          <a:xfrm>
            <a:off x="826875" y="3372320"/>
            <a:ext cx="2142300" cy="10131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88" name="Google Shape;88;p17"/>
          <p:cNvSpPr txBox="1"/>
          <p:nvPr>
            <p:ph idx="3" type="title"/>
          </p:nvPr>
        </p:nvSpPr>
        <p:spPr>
          <a:xfrm>
            <a:off x="4129051" y="1729931"/>
            <a:ext cx="8859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89" name="Google Shape;89;p17"/>
          <p:cNvSpPr txBox="1"/>
          <p:nvPr>
            <p:ph idx="4" type="subTitle"/>
          </p:nvPr>
        </p:nvSpPr>
        <p:spPr>
          <a:xfrm>
            <a:off x="3502201" y="2501338"/>
            <a:ext cx="2139600" cy="807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90" name="Google Shape;90;p17"/>
          <p:cNvSpPr txBox="1"/>
          <p:nvPr>
            <p:ph idx="5" type="subTitle"/>
          </p:nvPr>
        </p:nvSpPr>
        <p:spPr>
          <a:xfrm>
            <a:off x="3500850" y="3372320"/>
            <a:ext cx="2142300" cy="10131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91" name="Google Shape;91;p17"/>
          <p:cNvSpPr txBox="1"/>
          <p:nvPr>
            <p:ph idx="6" type="title"/>
          </p:nvPr>
        </p:nvSpPr>
        <p:spPr>
          <a:xfrm>
            <a:off x="6803023" y="1729931"/>
            <a:ext cx="8859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92" name="Google Shape;92;p17"/>
          <p:cNvSpPr txBox="1"/>
          <p:nvPr>
            <p:ph idx="7" type="subTitle"/>
          </p:nvPr>
        </p:nvSpPr>
        <p:spPr>
          <a:xfrm>
            <a:off x="6176176" y="2501338"/>
            <a:ext cx="2139600" cy="807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93" name="Google Shape;93;p17"/>
          <p:cNvSpPr txBox="1"/>
          <p:nvPr>
            <p:ph idx="8" type="subTitle"/>
          </p:nvPr>
        </p:nvSpPr>
        <p:spPr>
          <a:xfrm>
            <a:off x="6174825" y="3372320"/>
            <a:ext cx="2142300" cy="10131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94" name="Google Shape;94;p17"/>
          <p:cNvSpPr txBox="1"/>
          <p:nvPr>
            <p:ph idx="9"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_1_4_2">
    <p:spTree>
      <p:nvGrpSpPr>
        <p:cNvPr id="95" name="Shape 95"/>
        <p:cNvGrpSpPr/>
        <p:nvPr/>
      </p:nvGrpSpPr>
      <p:grpSpPr>
        <a:xfrm>
          <a:off x="0" y="0"/>
          <a:ext cx="0" cy="0"/>
          <a:chOff x="0" y="0"/>
          <a:chExt cx="0" cy="0"/>
        </a:xfrm>
      </p:grpSpPr>
      <p:sp>
        <p:nvSpPr>
          <p:cNvPr id="96" name="Google Shape;96;p18"/>
          <p:cNvSpPr/>
          <p:nvPr/>
        </p:nvSpPr>
        <p:spPr>
          <a:xfrm rot="10800000">
            <a:off x="-645966" y="-1397697"/>
            <a:ext cx="10435641" cy="7938672"/>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8"/>
          <p:cNvSpPr txBox="1"/>
          <p:nvPr>
            <p:ph type="title"/>
          </p:nvPr>
        </p:nvSpPr>
        <p:spPr>
          <a:xfrm>
            <a:off x="720000" y="387600"/>
            <a:ext cx="77016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98" name="Google Shape;98;p18"/>
          <p:cNvSpPr txBox="1"/>
          <p:nvPr>
            <p:ph idx="1" type="subTitle"/>
          </p:nvPr>
        </p:nvSpPr>
        <p:spPr>
          <a:xfrm>
            <a:off x="1736445" y="1657034"/>
            <a:ext cx="2579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99" name="Google Shape;99;p18"/>
          <p:cNvSpPr txBox="1"/>
          <p:nvPr>
            <p:ph idx="2" type="subTitle"/>
          </p:nvPr>
        </p:nvSpPr>
        <p:spPr>
          <a:xfrm>
            <a:off x="1736445" y="2025692"/>
            <a:ext cx="2579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00" name="Google Shape;100;p18"/>
          <p:cNvSpPr txBox="1"/>
          <p:nvPr>
            <p:ph idx="3" type="subTitle"/>
          </p:nvPr>
        </p:nvSpPr>
        <p:spPr>
          <a:xfrm>
            <a:off x="1736445" y="3183859"/>
            <a:ext cx="2579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01" name="Google Shape;101;p18"/>
          <p:cNvSpPr txBox="1"/>
          <p:nvPr>
            <p:ph idx="4" type="subTitle"/>
          </p:nvPr>
        </p:nvSpPr>
        <p:spPr>
          <a:xfrm>
            <a:off x="1736445" y="3552519"/>
            <a:ext cx="2579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02" name="Google Shape;102;p18"/>
          <p:cNvSpPr txBox="1"/>
          <p:nvPr>
            <p:ph idx="5" type="subTitle"/>
          </p:nvPr>
        </p:nvSpPr>
        <p:spPr>
          <a:xfrm>
            <a:off x="5742595" y="1657034"/>
            <a:ext cx="2579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03" name="Google Shape;103;p18"/>
          <p:cNvSpPr txBox="1"/>
          <p:nvPr>
            <p:ph idx="6" type="subTitle"/>
          </p:nvPr>
        </p:nvSpPr>
        <p:spPr>
          <a:xfrm>
            <a:off x="5742595" y="2025692"/>
            <a:ext cx="2579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04" name="Google Shape;104;p18"/>
          <p:cNvSpPr txBox="1"/>
          <p:nvPr>
            <p:ph idx="7" type="subTitle"/>
          </p:nvPr>
        </p:nvSpPr>
        <p:spPr>
          <a:xfrm>
            <a:off x="5742595" y="3183859"/>
            <a:ext cx="2579400" cy="3714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05" name="Google Shape;105;p18"/>
          <p:cNvSpPr txBox="1"/>
          <p:nvPr>
            <p:ph idx="8" type="subTitle"/>
          </p:nvPr>
        </p:nvSpPr>
        <p:spPr>
          <a:xfrm>
            <a:off x="5742595" y="3552519"/>
            <a:ext cx="2579400" cy="6993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06" name="Google Shape;106;p18"/>
          <p:cNvSpPr txBox="1"/>
          <p:nvPr>
            <p:ph idx="9" type="title"/>
          </p:nvPr>
        </p:nvSpPr>
        <p:spPr>
          <a:xfrm>
            <a:off x="841655" y="1892954"/>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107" name="Google Shape;107;p18"/>
          <p:cNvSpPr txBox="1"/>
          <p:nvPr>
            <p:ph idx="13" type="title"/>
          </p:nvPr>
        </p:nvSpPr>
        <p:spPr>
          <a:xfrm>
            <a:off x="841655" y="3419776"/>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108" name="Google Shape;108;p18"/>
          <p:cNvSpPr txBox="1"/>
          <p:nvPr>
            <p:ph idx="14" type="title"/>
          </p:nvPr>
        </p:nvSpPr>
        <p:spPr>
          <a:xfrm>
            <a:off x="4847805" y="1892954"/>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109" name="Google Shape;109;p18"/>
          <p:cNvSpPr txBox="1"/>
          <p:nvPr>
            <p:ph idx="15" type="title"/>
          </p:nvPr>
        </p:nvSpPr>
        <p:spPr>
          <a:xfrm>
            <a:off x="4847805" y="3419776"/>
            <a:ext cx="768000" cy="52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110" name="Shape 110"/>
        <p:cNvGrpSpPr/>
        <p:nvPr/>
      </p:nvGrpSpPr>
      <p:grpSpPr>
        <a:xfrm>
          <a:off x="0" y="0"/>
          <a:ext cx="0" cy="0"/>
          <a:chOff x="0" y="0"/>
          <a:chExt cx="0" cy="0"/>
        </a:xfrm>
      </p:grpSpPr>
      <p:sp>
        <p:nvSpPr>
          <p:cNvPr id="111" name="Google Shape;111;p19"/>
          <p:cNvSpPr/>
          <p:nvPr/>
        </p:nvSpPr>
        <p:spPr>
          <a:xfrm>
            <a:off x="-390100" y="-1772250"/>
            <a:ext cx="9924131" cy="8687953"/>
          </a:xfrm>
          <a:custGeom>
            <a:rect b="b" l="l" r="r" t="t"/>
            <a:pathLst>
              <a:path extrusionOk="0" h="49063" w="56044">
                <a:moveTo>
                  <a:pt x="21147" y="0"/>
                </a:moveTo>
                <a:cubicBezTo>
                  <a:pt x="16352" y="0"/>
                  <a:pt x="10391" y="5267"/>
                  <a:pt x="10391" y="5267"/>
                </a:cubicBezTo>
                <a:cubicBezTo>
                  <a:pt x="10391" y="5267"/>
                  <a:pt x="4632" y="9820"/>
                  <a:pt x="3620" y="13089"/>
                </a:cubicBezTo>
                <a:cubicBezTo>
                  <a:pt x="2180" y="17634"/>
                  <a:pt x="4898" y="17960"/>
                  <a:pt x="6959" y="17960"/>
                </a:cubicBezTo>
                <a:cubicBezTo>
                  <a:pt x="7304" y="17960"/>
                  <a:pt x="7632" y="17951"/>
                  <a:pt x="7918" y="17951"/>
                </a:cubicBezTo>
                <a:cubicBezTo>
                  <a:pt x="8277" y="17951"/>
                  <a:pt x="8572" y="17965"/>
                  <a:pt x="8756" y="18031"/>
                </a:cubicBezTo>
                <a:cubicBezTo>
                  <a:pt x="10002" y="18459"/>
                  <a:pt x="1" y="30989"/>
                  <a:pt x="3386" y="37449"/>
                </a:cubicBezTo>
                <a:cubicBezTo>
                  <a:pt x="4901" y="40373"/>
                  <a:pt x="7596" y="41311"/>
                  <a:pt x="10374" y="41311"/>
                </a:cubicBezTo>
                <a:cubicBezTo>
                  <a:pt x="13732" y="41311"/>
                  <a:pt x="17213" y="39939"/>
                  <a:pt x="18874" y="39044"/>
                </a:cubicBezTo>
                <a:cubicBezTo>
                  <a:pt x="19114" y="38912"/>
                  <a:pt x="19305" y="38851"/>
                  <a:pt x="19457" y="38851"/>
                </a:cubicBezTo>
                <a:cubicBezTo>
                  <a:pt x="21235" y="38851"/>
                  <a:pt x="17670" y="47196"/>
                  <a:pt x="22687" y="48773"/>
                </a:cubicBezTo>
                <a:cubicBezTo>
                  <a:pt x="23335" y="48973"/>
                  <a:pt x="23996" y="49063"/>
                  <a:pt x="24660" y="49063"/>
                </a:cubicBezTo>
                <a:cubicBezTo>
                  <a:pt x="29546" y="49063"/>
                  <a:pt x="34626" y="44200"/>
                  <a:pt x="35996" y="42624"/>
                </a:cubicBezTo>
                <a:cubicBezTo>
                  <a:pt x="36853" y="41658"/>
                  <a:pt x="37429" y="41191"/>
                  <a:pt x="37902" y="41191"/>
                </a:cubicBezTo>
                <a:cubicBezTo>
                  <a:pt x="38610" y="41191"/>
                  <a:pt x="39086" y="42237"/>
                  <a:pt x="39926" y="44220"/>
                </a:cubicBezTo>
                <a:cubicBezTo>
                  <a:pt x="40291" y="45048"/>
                  <a:pt x="40943" y="45403"/>
                  <a:pt x="41773" y="45403"/>
                </a:cubicBezTo>
                <a:cubicBezTo>
                  <a:pt x="45540" y="45403"/>
                  <a:pt x="52978" y="38091"/>
                  <a:pt x="53935" y="34647"/>
                </a:cubicBezTo>
                <a:cubicBezTo>
                  <a:pt x="55064" y="30444"/>
                  <a:pt x="51017" y="31067"/>
                  <a:pt x="50277" y="30950"/>
                </a:cubicBezTo>
                <a:cubicBezTo>
                  <a:pt x="49577" y="30833"/>
                  <a:pt x="55764" y="26008"/>
                  <a:pt x="55959" y="18770"/>
                </a:cubicBezTo>
                <a:cubicBezTo>
                  <a:pt x="56043" y="15614"/>
                  <a:pt x="54449" y="14744"/>
                  <a:pt x="52427" y="14744"/>
                </a:cubicBezTo>
                <a:cubicBezTo>
                  <a:pt x="49942" y="14744"/>
                  <a:pt x="46812" y="16058"/>
                  <a:pt x="45357" y="16058"/>
                </a:cubicBezTo>
                <a:cubicBezTo>
                  <a:pt x="45280" y="16058"/>
                  <a:pt x="45208" y="16054"/>
                  <a:pt x="45141" y="16046"/>
                </a:cubicBezTo>
                <a:cubicBezTo>
                  <a:pt x="42728" y="15813"/>
                  <a:pt x="49694" y="10365"/>
                  <a:pt x="46113" y="4489"/>
                </a:cubicBezTo>
                <a:cubicBezTo>
                  <a:pt x="44192" y="1331"/>
                  <a:pt x="40993" y="16"/>
                  <a:pt x="37604" y="16"/>
                </a:cubicBezTo>
                <a:cubicBezTo>
                  <a:pt x="35020" y="16"/>
                  <a:pt x="32326" y="780"/>
                  <a:pt x="30003" y="2076"/>
                </a:cubicBezTo>
                <a:cubicBezTo>
                  <a:pt x="28037" y="3189"/>
                  <a:pt x="26815" y="3603"/>
                  <a:pt x="26015" y="3603"/>
                </a:cubicBezTo>
                <a:cubicBezTo>
                  <a:pt x="23933" y="3603"/>
                  <a:pt x="24712" y="799"/>
                  <a:pt x="22687" y="208"/>
                </a:cubicBezTo>
                <a:cubicBezTo>
                  <a:pt x="22195" y="65"/>
                  <a:pt x="21678" y="0"/>
                  <a:pt x="21147"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9"/>
          <p:cNvSpPr txBox="1"/>
          <p:nvPr>
            <p:ph idx="1" type="subTitle"/>
          </p:nvPr>
        </p:nvSpPr>
        <p:spPr>
          <a:xfrm>
            <a:off x="826500" y="3580080"/>
            <a:ext cx="21039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13" name="Google Shape;113;p19"/>
          <p:cNvSpPr txBox="1"/>
          <p:nvPr>
            <p:ph idx="2" type="subTitle"/>
          </p:nvPr>
        </p:nvSpPr>
        <p:spPr>
          <a:xfrm>
            <a:off x="826500" y="3968281"/>
            <a:ext cx="2103900" cy="612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14" name="Google Shape;114;p19"/>
          <p:cNvSpPr txBox="1"/>
          <p:nvPr>
            <p:ph idx="3" type="subTitle"/>
          </p:nvPr>
        </p:nvSpPr>
        <p:spPr>
          <a:xfrm>
            <a:off x="3520063" y="3580080"/>
            <a:ext cx="21039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15" name="Google Shape;115;p19"/>
          <p:cNvSpPr txBox="1"/>
          <p:nvPr>
            <p:ph idx="4" type="subTitle"/>
          </p:nvPr>
        </p:nvSpPr>
        <p:spPr>
          <a:xfrm>
            <a:off x="3520063" y="3968281"/>
            <a:ext cx="2103900" cy="612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16" name="Google Shape;116;p19"/>
          <p:cNvSpPr txBox="1"/>
          <p:nvPr>
            <p:ph idx="5" type="subTitle"/>
          </p:nvPr>
        </p:nvSpPr>
        <p:spPr>
          <a:xfrm>
            <a:off x="6213627" y="3580080"/>
            <a:ext cx="21039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17" name="Google Shape;117;p19"/>
          <p:cNvSpPr txBox="1"/>
          <p:nvPr>
            <p:ph idx="6" type="subTitle"/>
          </p:nvPr>
        </p:nvSpPr>
        <p:spPr>
          <a:xfrm>
            <a:off x="6213627" y="3968281"/>
            <a:ext cx="2103900" cy="612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18" name="Google Shape;118;p19"/>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3200"/>
              <a:buFont typeface="Fredoka"/>
              <a:buNone/>
              <a:defRPr sz="3200"/>
            </a:lvl1pPr>
            <a:lvl2pPr lvl="1" algn="ctr">
              <a:lnSpc>
                <a:spcPct val="115000"/>
              </a:lnSpc>
              <a:spcBef>
                <a:spcPts val="0"/>
              </a:spcBef>
              <a:spcAft>
                <a:spcPts val="0"/>
              </a:spcAft>
              <a:buSzPts val="3600"/>
              <a:buFont typeface="Fredoka"/>
              <a:buNone/>
              <a:defRPr sz="3600">
                <a:latin typeface="Fredoka"/>
                <a:ea typeface="Fredoka"/>
                <a:cs typeface="Fredoka"/>
                <a:sym typeface="Fredoka"/>
              </a:defRPr>
            </a:lvl2pPr>
            <a:lvl3pPr lvl="2" algn="ctr">
              <a:lnSpc>
                <a:spcPct val="115000"/>
              </a:lnSpc>
              <a:spcBef>
                <a:spcPts val="0"/>
              </a:spcBef>
              <a:spcAft>
                <a:spcPts val="0"/>
              </a:spcAft>
              <a:buSzPts val="3600"/>
              <a:buFont typeface="Fredoka"/>
              <a:buNone/>
              <a:defRPr sz="3600">
                <a:latin typeface="Fredoka"/>
                <a:ea typeface="Fredoka"/>
                <a:cs typeface="Fredoka"/>
                <a:sym typeface="Fredoka"/>
              </a:defRPr>
            </a:lvl3pPr>
            <a:lvl4pPr lvl="3" algn="ctr">
              <a:lnSpc>
                <a:spcPct val="115000"/>
              </a:lnSpc>
              <a:spcBef>
                <a:spcPts val="0"/>
              </a:spcBef>
              <a:spcAft>
                <a:spcPts val="0"/>
              </a:spcAft>
              <a:buSzPts val="3600"/>
              <a:buFont typeface="Fredoka"/>
              <a:buNone/>
              <a:defRPr sz="3600">
                <a:latin typeface="Fredoka"/>
                <a:ea typeface="Fredoka"/>
                <a:cs typeface="Fredoka"/>
                <a:sym typeface="Fredoka"/>
              </a:defRPr>
            </a:lvl4pPr>
            <a:lvl5pPr lvl="4" algn="ctr">
              <a:lnSpc>
                <a:spcPct val="115000"/>
              </a:lnSpc>
              <a:spcBef>
                <a:spcPts val="0"/>
              </a:spcBef>
              <a:spcAft>
                <a:spcPts val="0"/>
              </a:spcAft>
              <a:buSzPts val="3600"/>
              <a:buFont typeface="Fredoka"/>
              <a:buNone/>
              <a:defRPr sz="3600">
                <a:latin typeface="Fredoka"/>
                <a:ea typeface="Fredoka"/>
                <a:cs typeface="Fredoka"/>
                <a:sym typeface="Fredoka"/>
              </a:defRPr>
            </a:lvl5pPr>
            <a:lvl6pPr lvl="5" algn="ctr">
              <a:lnSpc>
                <a:spcPct val="115000"/>
              </a:lnSpc>
              <a:spcBef>
                <a:spcPts val="0"/>
              </a:spcBef>
              <a:spcAft>
                <a:spcPts val="0"/>
              </a:spcAft>
              <a:buSzPts val="3600"/>
              <a:buFont typeface="Fredoka"/>
              <a:buNone/>
              <a:defRPr sz="3600">
                <a:latin typeface="Fredoka"/>
                <a:ea typeface="Fredoka"/>
                <a:cs typeface="Fredoka"/>
                <a:sym typeface="Fredoka"/>
              </a:defRPr>
            </a:lvl6pPr>
            <a:lvl7pPr lvl="6" algn="ctr">
              <a:lnSpc>
                <a:spcPct val="115000"/>
              </a:lnSpc>
              <a:spcBef>
                <a:spcPts val="0"/>
              </a:spcBef>
              <a:spcAft>
                <a:spcPts val="0"/>
              </a:spcAft>
              <a:buSzPts val="3600"/>
              <a:buFont typeface="Fredoka"/>
              <a:buNone/>
              <a:defRPr sz="3600">
                <a:latin typeface="Fredoka"/>
                <a:ea typeface="Fredoka"/>
                <a:cs typeface="Fredoka"/>
                <a:sym typeface="Fredoka"/>
              </a:defRPr>
            </a:lvl7pPr>
            <a:lvl8pPr lvl="7" algn="ctr">
              <a:lnSpc>
                <a:spcPct val="115000"/>
              </a:lnSpc>
              <a:spcBef>
                <a:spcPts val="0"/>
              </a:spcBef>
              <a:spcAft>
                <a:spcPts val="0"/>
              </a:spcAft>
              <a:buSzPts val="3600"/>
              <a:buFont typeface="Fredoka"/>
              <a:buNone/>
              <a:defRPr sz="3600">
                <a:latin typeface="Fredoka"/>
                <a:ea typeface="Fredoka"/>
                <a:cs typeface="Fredoka"/>
                <a:sym typeface="Fredoka"/>
              </a:defRPr>
            </a:lvl8pPr>
            <a:lvl9pPr lvl="8" algn="ctr">
              <a:lnSpc>
                <a:spcPct val="115000"/>
              </a:lnSpc>
              <a:spcBef>
                <a:spcPts val="0"/>
              </a:spcBef>
              <a:spcAft>
                <a:spcPts val="0"/>
              </a:spcAft>
              <a:buSzPts val="3600"/>
              <a:buFont typeface="Fredoka"/>
              <a:buNone/>
              <a:defRPr sz="3600">
                <a:latin typeface="Fredoka"/>
                <a:ea typeface="Fredoka"/>
                <a:cs typeface="Fredoka"/>
                <a:sym typeface="Fredoka"/>
              </a:defRPr>
            </a:lvl9pPr>
          </a:lstStyle>
          <a:p/>
        </p:txBody>
      </p:sp>
      <p:sp>
        <p:nvSpPr>
          <p:cNvPr id="119" name="Google Shape;119;p19"/>
          <p:cNvSpPr txBox="1"/>
          <p:nvPr>
            <p:ph idx="7" type="subTitle"/>
          </p:nvPr>
        </p:nvSpPr>
        <p:spPr>
          <a:xfrm>
            <a:off x="826500" y="1778741"/>
            <a:ext cx="21039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20" name="Google Shape;120;p19"/>
          <p:cNvSpPr txBox="1"/>
          <p:nvPr>
            <p:ph idx="8" type="subTitle"/>
          </p:nvPr>
        </p:nvSpPr>
        <p:spPr>
          <a:xfrm>
            <a:off x="826500" y="2166959"/>
            <a:ext cx="2103900" cy="612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21" name="Google Shape;121;p19"/>
          <p:cNvSpPr txBox="1"/>
          <p:nvPr>
            <p:ph idx="9" type="subTitle"/>
          </p:nvPr>
        </p:nvSpPr>
        <p:spPr>
          <a:xfrm>
            <a:off x="3520063" y="1778741"/>
            <a:ext cx="21039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22" name="Google Shape;122;p19"/>
          <p:cNvSpPr txBox="1"/>
          <p:nvPr>
            <p:ph idx="13" type="subTitle"/>
          </p:nvPr>
        </p:nvSpPr>
        <p:spPr>
          <a:xfrm>
            <a:off x="3520063" y="2166959"/>
            <a:ext cx="2103900" cy="612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
        <p:nvSpPr>
          <p:cNvPr id="123" name="Google Shape;123;p19"/>
          <p:cNvSpPr txBox="1"/>
          <p:nvPr>
            <p:ph idx="14" type="subTitle"/>
          </p:nvPr>
        </p:nvSpPr>
        <p:spPr>
          <a:xfrm>
            <a:off x="6213627" y="1778741"/>
            <a:ext cx="21039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24" name="Google Shape;124;p19"/>
          <p:cNvSpPr txBox="1"/>
          <p:nvPr>
            <p:ph idx="15" type="subTitle"/>
          </p:nvPr>
        </p:nvSpPr>
        <p:spPr>
          <a:xfrm>
            <a:off x="6213627" y="2166959"/>
            <a:ext cx="2103900" cy="612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l">
              <a:lnSpc>
                <a:spcPct val="115000"/>
              </a:lnSpc>
              <a:spcBef>
                <a:spcPts val="0"/>
              </a:spcBef>
              <a:spcAft>
                <a:spcPts val="0"/>
              </a:spcAft>
              <a:buSzPts val="1500"/>
              <a:buNone/>
              <a:defRPr/>
            </a:lvl2pPr>
            <a:lvl3pPr lvl="2" algn="l">
              <a:lnSpc>
                <a:spcPct val="115000"/>
              </a:lnSpc>
              <a:spcBef>
                <a:spcPts val="0"/>
              </a:spcBef>
              <a:spcAft>
                <a:spcPts val="0"/>
              </a:spcAft>
              <a:buSzPts val="1500"/>
              <a:buNone/>
              <a:defRPr/>
            </a:lvl3pPr>
            <a:lvl4pPr lvl="3" algn="l">
              <a:lnSpc>
                <a:spcPct val="115000"/>
              </a:lnSpc>
              <a:spcBef>
                <a:spcPts val="0"/>
              </a:spcBef>
              <a:spcAft>
                <a:spcPts val="0"/>
              </a:spcAft>
              <a:buSzPts val="1500"/>
              <a:buNone/>
              <a:defRPr/>
            </a:lvl4pPr>
            <a:lvl5pPr lvl="4" algn="l">
              <a:lnSpc>
                <a:spcPct val="115000"/>
              </a:lnSpc>
              <a:spcBef>
                <a:spcPts val="0"/>
              </a:spcBef>
              <a:spcAft>
                <a:spcPts val="0"/>
              </a:spcAft>
              <a:buSzPts val="1500"/>
              <a:buNone/>
              <a:defRPr/>
            </a:lvl5pPr>
            <a:lvl6pPr lvl="5" algn="l">
              <a:lnSpc>
                <a:spcPct val="115000"/>
              </a:lnSpc>
              <a:spcBef>
                <a:spcPts val="0"/>
              </a:spcBef>
              <a:spcAft>
                <a:spcPts val="0"/>
              </a:spcAft>
              <a:buSzPts val="1500"/>
              <a:buNone/>
              <a:defRPr/>
            </a:lvl6pPr>
            <a:lvl7pPr lvl="6" algn="l">
              <a:lnSpc>
                <a:spcPct val="115000"/>
              </a:lnSpc>
              <a:spcBef>
                <a:spcPts val="0"/>
              </a:spcBef>
              <a:spcAft>
                <a:spcPts val="0"/>
              </a:spcAft>
              <a:buSzPts val="1500"/>
              <a:buNone/>
              <a:defRPr/>
            </a:lvl7pPr>
            <a:lvl8pPr lvl="7" algn="l">
              <a:lnSpc>
                <a:spcPct val="115000"/>
              </a:lnSpc>
              <a:spcBef>
                <a:spcPts val="0"/>
              </a:spcBef>
              <a:spcAft>
                <a:spcPts val="0"/>
              </a:spcAft>
              <a:buSzPts val="1500"/>
              <a:buNone/>
              <a:defRPr/>
            </a:lvl8pPr>
            <a:lvl9pPr lvl="8" algn="l">
              <a:lnSpc>
                <a:spcPct val="115000"/>
              </a:lnSpc>
              <a:spcBef>
                <a:spcPts val="0"/>
              </a:spcBef>
              <a:spcAft>
                <a:spcPts val="0"/>
              </a:spcAft>
              <a:buSzPts val="1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_1_1_1_1_1_1">
    <p:spTree>
      <p:nvGrpSpPr>
        <p:cNvPr id="125" name="Shape 125"/>
        <p:cNvGrpSpPr/>
        <p:nvPr/>
      </p:nvGrpSpPr>
      <p:grpSpPr>
        <a:xfrm>
          <a:off x="0" y="0"/>
          <a:ext cx="0" cy="0"/>
          <a:chOff x="0" y="0"/>
          <a:chExt cx="0" cy="0"/>
        </a:xfrm>
      </p:grpSpPr>
      <p:sp>
        <p:nvSpPr>
          <p:cNvPr id="126" name="Google Shape;126;p20"/>
          <p:cNvSpPr/>
          <p:nvPr/>
        </p:nvSpPr>
        <p:spPr>
          <a:xfrm>
            <a:off x="-375150" y="-1759175"/>
            <a:ext cx="9894288" cy="8661827"/>
          </a:xfrm>
          <a:custGeom>
            <a:rect b="b" l="l" r="r" t="t"/>
            <a:pathLst>
              <a:path extrusionOk="0" h="49063" w="56044">
                <a:moveTo>
                  <a:pt x="21147" y="0"/>
                </a:moveTo>
                <a:cubicBezTo>
                  <a:pt x="16352" y="0"/>
                  <a:pt x="10391" y="5267"/>
                  <a:pt x="10391" y="5267"/>
                </a:cubicBezTo>
                <a:cubicBezTo>
                  <a:pt x="10391" y="5267"/>
                  <a:pt x="4632" y="9820"/>
                  <a:pt x="3620" y="13089"/>
                </a:cubicBezTo>
                <a:cubicBezTo>
                  <a:pt x="2180" y="17634"/>
                  <a:pt x="4898" y="17960"/>
                  <a:pt x="6959" y="17960"/>
                </a:cubicBezTo>
                <a:cubicBezTo>
                  <a:pt x="7304" y="17960"/>
                  <a:pt x="7632" y="17951"/>
                  <a:pt x="7918" y="17951"/>
                </a:cubicBezTo>
                <a:cubicBezTo>
                  <a:pt x="8277" y="17951"/>
                  <a:pt x="8572" y="17965"/>
                  <a:pt x="8756" y="18031"/>
                </a:cubicBezTo>
                <a:cubicBezTo>
                  <a:pt x="10002" y="18459"/>
                  <a:pt x="1" y="30989"/>
                  <a:pt x="3386" y="37449"/>
                </a:cubicBezTo>
                <a:cubicBezTo>
                  <a:pt x="4901" y="40373"/>
                  <a:pt x="7596" y="41311"/>
                  <a:pt x="10374" y="41311"/>
                </a:cubicBezTo>
                <a:cubicBezTo>
                  <a:pt x="13732" y="41311"/>
                  <a:pt x="17213" y="39939"/>
                  <a:pt x="18874" y="39044"/>
                </a:cubicBezTo>
                <a:cubicBezTo>
                  <a:pt x="19114" y="38912"/>
                  <a:pt x="19305" y="38851"/>
                  <a:pt x="19457" y="38851"/>
                </a:cubicBezTo>
                <a:cubicBezTo>
                  <a:pt x="21235" y="38851"/>
                  <a:pt x="17670" y="47196"/>
                  <a:pt x="22687" y="48773"/>
                </a:cubicBezTo>
                <a:cubicBezTo>
                  <a:pt x="23335" y="48973"/>
                  <a:pt x="23996" y="49063"/>
                  <a:pt x="24660" y="49063"/>
                </a:cubicBezTo>
                <a:cubicBezTo>
                  <a:pt x="29546" y="49063"/>
                  <a:pt x="34626" y="44200"/>
                  <a:pt x="35996" y="42624"/>
                </a:cubicBezTo>
                <a:cubicBezTo>
                  <a:pt x="36853" y="41658"/>
                  <a:pt x="37429" y="41191"/>
                  <a:pt x="37902" y="41191"/>
                </a:cubicBezTo>
                <a:cubicBezTo>
                  <a:pt x="38610" y="41191"/>
                  <a:pt x="39086" y="42237"/>
                  <a:pt x="39926" y="44220"/>
                </a:cubicBezTo>
                <a:cubicBezTo>
                  <a:pt x="40291" y="45048"/>
                  <a:pt x="40943" y="45403"/>
                  <a:pt x="41773" y="45403"/>
                </a:cubicBezTo>
                <a:cubicBezTo>
                  <a:pt x="45540" y="45403"/>
                  <a:pt x="52978" y="38091"/>
                  <a:pt x="53935" y="34647"/>
                </a:cubicBezTo>
                <a:cubicBezTo>
                  <a:pt x="55064" y="30444"/>
                  <a:pt x="51017" y="31067"/>
                  <a:pt x="50277" y="30950"/>
                </a:cubicBezTo>
                <a:cubicBezTo>
                  <a:pt x="49577" y="30833"/>
                  <a:pt x="55764" y="26008"/>
                  <a:pt x="55959" y="18770"/>
                </a:cubicBezTo>
                <a:cubicBezTo>
                  <a:pt x="56043" y="15614"/>
                  <a:pt x="54449" y="14744"/>
                  <a:pt x="52427" y="14744"/>
                </a:cubicBezTo>
                <a:cubicBezTo>
                  <a:pt x="49942" y="14744"/>
                  <a:pt x="46812" y="16058"/>
                  <a:pt x="45357" y="16058"/>
                </a:cubicBezTo>
                <a:cubicBezTo>
                  <a:pt x="45280" y="16058"/>
                  <a:pt x="45208" y="16054"/>
                  <a:pt x="45141" y="16046"/>
                </a:cubicBezTo>
                <a:cubicBezTo>
                  <a:pt x="42728" y="15813"/>
                  <a:pt x="49694" y="10365"/>
                  <a:pt x="46113" y="4489"/>
                </a:cubicBezTo>
                <a:cubicBezTo>
                  <a:pt x="44192" y="1331"/>
                  <a:pt x="40993" y="16"/>
                  <a:pt x="37604" y="16"/>
                </a:cubicBezTo>
                <a:cubicBezTo>
                  <a:pt x="35020" y="16"/>
                  <a:pt x="32326" y="780"/>
                  <a:pt x="30003" y="2076"/>
                </a:cubicBezTo>
                <a:cubicBezTo>
                  <a:pt x="28037" y="3189"/>
                  <a:pt x="26815" y="3603"/>
                  <a:pt x="26015" y="3603"/>
                </a:cubicBezTo>
                <a:cubicBezTo>
                  <a:pt x="23933" y="3603"/>
                  <a:pt x="24712" y="799"/>
                  <a:pt x="22687" y="208"/>
                </a:cubicBezTo>
                <a:cubicBezTo>
                  <a:pt x="22195" y="65"/>
                  <a:pt x="21678" y="0"/>
                  <a:pt x="21147"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0"/>
          <p:cNvSpPr txBox="1"/>
          <p:nvPr>
            <p:ph type="title"/>
          </p:nvPr>
        </p:nvSpPr>
        <p:spPr>
          <a:xfrm>
            <a:off x="903966" y="1446981"/>
            <a:ext cx="1392300" cy="527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accent5"/>
              </a:buClr>
              <a:buSzPts val="3200"/>
              <a:buNone/>
              <a:defRPr/>
            </a:lvl1pPr>
            <a:lvl2pPr lvl="1" algn="ctr">
              <a:lnSpc>
                <a:spcPct val="115000"/>
              </a:lnSpc>
              <a:spcBef>
                <a:spcPts val="0"/>
              </a:spcBef>
              <a:spcAft>
                <a:spcPts val="0"/>
              </a:spcAft>
              <a:buSzPts val="3200"/>
              <a:buNone/>
              <a:defRPr sz="3200"/>
            </a:lvl2pPr>
            <a:lvl3pPr lvl="2" algn="ctr">
              <a:lnSpc>
                <a:spcPct val="115000"/>
              </a:lnSpc>
              <a:spcBef>
                <a:spcPts val="0"/>
              </a:spcBef>
              <a:spcAft>
                <a:spcPts val="0"/>
              </a:spcAft>
              <a:buSzPts val="3200"/>
              <a:buNone/>
              <a:defRPr sz="3200"/>
            </a:lvl3pPr>
            <a:lvl4pPr lvl="3" algn="ctr">
              <a:lnSpc>
                <a:spcPct val="115000"/>
              </a:lnSpc>
              <a:spcBef>
                <a:spcPts val="0"/>
              </a:spcBef>
              <a:spcAft>
                <a:spcPts val="0"/>
              </a:spcAft>
              <a:buSzPts val="3200"/>
              <a:buNone/>
              <a:defRPr sz="3200"/>
            </a:lvl4pPr>
            <a:lvl5pPr lvl="4" algn="ctr">
              <a:lnSpc>
                <a:spcPct val="115000"/>
              </a:lnSpc>
              <a:spcBef>
                <a:spcPts val="0"/>
              </a:spcBef>
              <a:spcAft>
                <a:spcPts val="0"/>
              </a:spcAft>
              <a:buSzPts val="3200"/>
              <a:buNone/>
              <a:defRPr sz="3200"/>
            </a:lvl5pPr>
            <a:lvl6pPr lvl="5" algn="ctr">
              <a:lnSpc>
                <a:spcPct val="115000"/>
              </a:lnSpc>
              <a:spcBef>
                <a:spcPts val="0"/>
              </a:spcBef>
              <a:spcAft>
                <a:spcPts val="0"/>
              </a:spcAft>
              <a:buSzPts val="3200"/>
              <a:buNone/>
              <a:defRPr sz="3200"/>
            </a:lvl6pPr>
            <a:lvl7pPr lvl="6" algn="ctr">
              <a:lnSpc>
                <a:spcPct val="115000"/>
              </a:lnSpc>
              <a:spcBef>
                <a:spcPts val="0"/>
              </a:spcBef>
              <a:spcAft>
                <a:spcPts val="0"/>
              </a:spcAft>
              <a:buSzPts val="3200"/>
              <a:buNone/>
              <a:defRPr sz="3200"/>
            </a:lvl7pPr>
            <a:lvl8pPr lvl="7" algn="ctr">
              <a:lnSpc>
                <a:spcPct val="115000"/>
              </a:lnSpc>
              <a:spcBef>
                <a:spcPts val="0"/>
              </a:spcBef>
              <a:spcAft>
                <a:spcPts val="0"/>
              </a:spcAft>
              <a:buSzPts val="3200"/>
              <a:buNone/>
              <a:defRPr sz="3200"/>
            </a:lvl8pPr>
            <a:lvl9pPr lvl="8" algn="ctr">
              <a:lnSpc>
                <a:spcPct val="115000"/>
              </a:lnSpc>
              <a:spcBef>
                <a:spcPts val="0"/>
              </a:spcBef>
              <a:spcAft>
                <a:spcPts val="0"/>
              </a:spcAft>
              <a:buSzPts val="3200"/>
              <a:buNone/>
              <a:defRPr sz="3200"/>
            </a:lvl9pPr>
          </a:lstStyle>
          <a:p/>
        </p:txBody>
      </p:sp>
      <p:sp>
        <p:nvSpPr>
          <p:cNvPr id="128" name="Google Shape;128;p20"/>
          <p:cNvSpPr txBox="1"/>
          <p:nvPr>
            <p:ph idx="2" type="title"/>
          </p:nvPr>
        </p:nvSpPr>
        <p:spPr>
          <a:xfrm>
            <a:off x="6847734" y="1446981"/>
            <a:ext cx="1392300" cy="527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accent4"/>
              </a:buClr>
              <a:buSzPts val="3200"/>
              <a:buNone/>
              <a:defRPr/>
            </a:lvl1pPr>
            <a:lvl2pPr lvl="1" algn="ctr">
              <a:lnSpc>
                <a:spcPct val="115000"/>
              </a:lnSpc>
              <a:spcBef>
                <a:spcPts val="0"/>
              </a:spcBef>
              <a:spcAft>
                <a:spcPts val="0"/>
              </a:spcAft>
              <a:buClr>
                <a:schemeClr val="accent4"/>
              </a:buClr>
              <a:buSzPts val="3200"/>
              <a:buNone/>
              <a:defRPr sz="3200">
                <a:solidFill>
                  <a:schemeClr val="accent4"/>
                </a:solidFill>
              </a:defRPr>
            </a:lvl2pPr>
            <a:lvl3pPr lvl="2" algn="ctr">
              <a:lnSpc>
                <a:spcPct val="115000"/>
              </a:lnSpc>
              <a:spcBef>
                <a:spcPts val="0"/>
              </a:spcBef>
              <a:spcAft>
                <a:spcPts val="0"/>
              </a:spcAft>
              <a:buClr>
                <a:schemeClr val="accent4"/>
              </a:buClr>
              <a:buSzPts val="3200"/>
              <a:buNone/>
              <a:defRPr sz="3200">
                <a:solidFill>
                  <a:schemeClr val="accent4"/>
                </a:solidFill>
              </a:defRPr>
            </a:lvl3pPr>
            <a:lvl4pPr lvl="3" algn="ctr">
              <a:lnSpc>
                <a:spcPct val="115000"/>
              </a:lnSpc>
              <a:spcBef>
                <a:spcPts val="0"/>
              </a:spcBef>
              <a:spcAft>
                <a:spcPts val="0"/>
              </a:spcAft>
              <a:buClr>
                <a:schemeClr val="accent4"/>
              </a:buClr>
              <a:buSzPts val="3200"/>
              <a:buNone/>
              <a:defRPr sz="3200">
                <a:solidFill>
                  <a:schemeClr val="accent4"/>
                </a:solidFill>
              </a:defRPr>
            </a:lvl4pPr>
            <a:lvl5pPr lvl="4" algn="ctr">
              <a:lnSpc>
                <a:spcPct val="115000"/>
              </a:lnSpc>
              <a:spcBef>
                <a:spcPts val="0"/>
              </a:spcBef>
              <a:spcAft>
                <a:spcPts val="0"/>
              </a:spcAft>
              <a:buClr>
                <a:schemeClr val="accent4"/>
              </a:buClr>
              <a:buSzPts val="3200"/>
              <a:buNone/>
              <a:defRPr sz="3200">
                <a:solidFill>
                  <a:schemeClr val="accent4"/>
                </a:solidFill>
              </a:defRPr>
            </a:lvl5pPr>
            <a:lvl6pPr lvl="5" algn="ctr">
              <a:lnSpc>
                <a:spcPct val="115000"/>
              </a:lnSpc>
              <a:spcBef>
                <a:spcPts val="0"/>
              </a:spcBef>
              <a:spcAft>
                <a:spcPts val="0"/>
              </a:spcAft>
              <a:buClr>
                <a:schemeClr val="accent4"/>
              </a:buClr>
              <a:buSzPts val="3200"/>
              <a:buNone/>
              <a:defRPr sz="3200">
                <a:solidFill>
                  <a:schemeClr val="accent4"/>
                </a:solidFill>
              </a:defRPr>
            </a:lvl6pPr>
            <a:lvl7pPr lvl="6" algn="ctr">
              <a:lnSpc>
                <a:spcPct val="115000"/>
              </a:lnSpc>
              <a:spcBef>
                <a:spcPts val="0"/>
              </a:spcBef>
              <a:spcAft>
                <a:spcPts val="0"/>
              </a:spcAft>
              <a:buClr>
                <a:schemeClr val="accent4"/>
              </a:buClr>
              <a:buSzPts val="3200"/>
              <a:buNone/>
              <a:defRPr sz="3200">
                <a:solidFill>
                  <a:schemeClr val="accent4"/>
                </a:solidFill>
              </a:defRPr>
            </a:lvl7pPr>
            <a:lvl8pPr lvl="7" algn="ctr">
              <a:lnSpc>
                <a:spcPct val="115000"/>
              </a:lnSpc>
              <a:spcBef>
                <a:spcPts val="0"/>
              </a:spcBef>
              <a:spcAft>
                <a:spcPts val="0"/>
              </a:spcAft>
              <a:buClr>
                <a:schemeClr val="accent4"/>
              </a:buClr>
              <a:buSzPts val="3200"/>
              <a:buNone/>
              <a:defRPr sz="3200">
                <a:solidFill>
                  <a:schemeClr val="accent4"/>
                </a:solidFill>
              </a:defRPr>
            </a:lvl8pPr>
            <a:lvl9pPr lvl="8" algn="ctr">
              <a:lnSpc>
                <a:spcPct val="115000"/>
              </a:lnSpc>
              <a:spcBef>
                <a:spcPts val="0"/>
              </a:spcBef>
              <a:spcAft>
                <a:spcPts val="0"/>
              </a:spcAft>
              <a:buClr>
                <a:schemeClr val="accent4"/>
              </a:buClr>
              <a:buSzPts val="3200"/>
              <a:buNone/>
              <a:defRPr sz="3200">
                <a:solidFill>
                  <a:schemeClr val="accent4"/>
                </a:solidFill>
              </a:defRPr>
            </a:lvl9pPr>
          </a:lstStyle>
          <a:p/>
        </p:txBody>
      </p:sp>
      <p:sp>
        <p:nvSpPr>
          <p:cNvPr id="129" name="Google Shape;129;p20"/>
          <p:cNvSpPr txBox="1"/>
          <p:nvPr>
            <p:ph idx="3"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130" name="Google Shape;130;p20"/>
          <p:cNvSpPr txBox="1"/>
          <p:nvPr>
            <p:ph idx="1" type="subTitle"/>
          </p:nvPr>
        </p:nvSpPr>
        <p:spPr>
          <a:xfrm flipH="1">
            <a:off x="719616" y="3411423"/>
            <a:ext cx="17610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ctr">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ctr">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ctr">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ctr">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ctr">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ctr">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ctr">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ctr">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31" name="Google Shape;131;p20"/>
          <p:cNvSpPr txBox="1"/>
          <p:nvPr>
            <p:ph idx="4" type="subTitle"/>
          </p:nvPr>
        </p:nvSpPr>
        <p:spPr>
          <a:xfrm flipH="1">
            <a:off x="719616" y="3752989"/>
            <a:ext cx="17610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ctr">
              <a:lnSpc>
                <a:spcPct val="115000"/>
              </a:lnSpc>
              <a:spcBef>
                <a:spcPts val="0"/>
              </a:spcBef>
              <a:spcAft>
                <a:spcPts val="0"/>
              </a:spcAft>
              <a:buSzPts val="1500"/>
              <a:buNone/>
              <a:defRPr/>
            </a:lvl2pPr>
            <a:lvl3pPr lvl="2" algn="ctr">
              <a:lnSpc>
                <a:spcPct val="115000"/>
              </a:lnSpc>
              <a:spcBef>
                <a:spcPts val="0"/>
              </a:spcBef>
              <a:spcAft>
                <a:spcPts val="0"/>
              </a:spcAft>
              <a:buSzPts val="1500"/>
              <a:buNone/>
              <a:defRPr/>
            </a:lvl3pPr>
            <a:lvl4pPr lvl="3" algn="ctr">
              <a:lnSpc>
                <a:spcPct val="115000"/>
              </a:lnSpc>
              <a:spcBef>
                <a:spcPts val="0"/>
              </a:spcBef>
              <a:spcAft>
                <a:spcPts val="0"/>
              </a:spcAft>
              <a:buSzPts val="1500"/>
              <a:buNone/>
              <a:defRPr/>
            </a:lvl4pPr>
            <a:lvl5pPr lvl="4" algn="ctr">
              <a:lnSpc>
                <a:spcPct val="115000"/>
              </a:lnSpc>
              <a:spcBef>
                <a:spcPts val="0"/>
              </a:spcBef>
              <a:spcAft>
                <a:spcPts val="0"/>
              </a:spcAft>
              <a:buSzPts val="1500"/>
              <a:buNone/>
              <a:defRPr/>
            </a:lvl5pPr>
            <a:lvl6pPr lvl="5" algn="ctr">
              <a:lnSpc>
                <a:spcPct val="115000"/>
              </a:lnSpc>
              <a:spcBef>
                <a:spcPts val="0"/>
              </a:spcBef>
              <a:spcAft>
                <a:spcPts val="0"/>
              </a:spcAft>
              <a:buSzPts val="1500"/>
              <a:buNone/>
              <a:defRPr/>
            </a:lvl6pPr>
            <a:lvl7pPr lvl="6" algn="ctr">
              <a:lnSpc>
                <a:spcPct val="115000"/>
              </a:lnSpc>
              <a:spcBef>
                <a:spcPts val="0"/>
              </a:spcBef>
              <a:spcAft>
                <a:spcPts val="0"/>
              </a:spcAft>
              <a:buSzPts val="1500"/>
              <a:buNone/>
              <a:defRPr/>
            </a:lvl7pPr>
            <a:lvl8pPr lvl="7" algn="ctr">
              <a:lnSpc>
                <a:spcPct val="115000"/>
              </a:lnSpc>
              <a:spcBef>
                <a:spcPts val="0"/>
              </a:spcBef>
              <a:spcAft>
                <a:spcPts val="0"/>
              </a:spcAft>
              <a:buSzPts val="1500"/>
              <a:buNone/>
              <a:defRPr/>
            </a:lvl8pPr>
            <a:lvl9pPr lvl="8" algn="ctr">
              <a:lnSpc>
                <a:spcPct val="115000"/>
              </a:lnSpc>
              <a:spcBef>
                <a:spcPts val="0"/>
              </a:spcBef>
              <a:spcAft>
                <a:spcPts val="0"/>
              </a:spcAft>
              <a:buSzPts val="1500"/>
              <a:buNone/>
              <a:defRPr/>
            </a:lvl9pPr>
          </a:lstStyle>
          <a:p/>
        </p:txBody>
      </p:sp>
      <p:sp>
        <p:nvSpPr>
          <p:cNvPr id="132" name="Google Shape;132;p20"/>
          <p:cNvSpPr txBox="1"/>
          <p:nvPr>
            <p:ph idx="5" type="subTitle"/>
          </p:nvPr>
        </p:nvSpPr>
        <p:spPr>
          <a:xfrm flipH="1">
            <a:off x="6663384" y="3411423"/>
            <a:ext cx="17610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ctr">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ctr">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ctr">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ctr">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ctr">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ctr">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ctr">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ctr">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33" name="Google Shape;133;p20"/>
          <p:cNvSpPr txBox="1"/>
          <p:nvPr>
            <p:ph idx="6" type="subTitle"/>
          </p:nvPr>
        </p:nvSpPr>
        <p:spPr>
          <a:xfrm flipH="1">
            <a:off x="6663384" y="3752989"/>
            <a:ext cx="17610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ctr">
              <a:lnSpc>
                <a:spcPct val="115000"/>
              </a:lnSpc>
              <a:spcBef>
                <a:spcPts val="0"/>
              </a:spcBef>
              <a:spcAft>
                <a:spcPts val="0"/>
              </a:spcAft>
              <a:buSzPts val="1500"/>
              <a:buNone/>
              <a:defRPr/>
            </a:lvl2pPr>
            <a:lvl3pPr lvl="2" algn="ctr">
              <a:lnSpc>
                <a:spcPct val="115000"/>
              </a:lnSpc>
              <a:spcBef>
                <a:spcPts val="0"/>
              </a:spcBef>
              <a:spcAft>
                <a:spcPts val="0"/>
              </a:spcAft>
              <a:buSzPts val="1500"/>
              <a:buNone/>
              <a:defRPr/>
            </a:lvl3pPr>
            <a:lvl4pPr lvl="3" algn="ctr">
              <a:lnSpc>
                <a:spcPct val="115000"/>
              </a:lnSpc>
              <a:spcBef>
                <a:spcPts val="0"/>
              </a:spcBef>
              <a:spcAft>
                <a:spcPts val="0"/>
              </a:spcAft>
              <a:buSzPts val="1500"/>
              <a:buNone/>
              <a:defRPr/>
            </a:lvl4pPr>
            <a:lvl5pPr lvl="4" algn="ctr">
              <a:lnSpc>
                <a:spcPct val="115000"/>
              </a:lnSpc>
              <a:spcBef>
                <a:spcPts val="0"/>
              </a:spcBef>
              <a:spcAft>
                <a:spcPts val="0"/>
              </a:spcAft>
              <a:buSzPts val="1500"/>
              <a:buNone/>
              <a:defRPr/>
            </a:lvl5pPr>
            <a:lvl6pPr lvl="5" algn="ctr">
              <a:lnSpc>
                <a:spcPct val="115000"/>
              </a:lnSpc>
              <a:spcBef>
                <a:spcPts val="0"/>
              </a:spcBef>
              <a:spcAft>
                <a:spcPts val="0"/>
              </a:spcAft>
              <a:buSzPts val="1500"/>
              <a:buNone/>
              <a:defRPr/>
            </a:lvl6pPr>
            <a:lvl7pPr lvl="6" algn="ctr">
              <a:lnSpc>
                <a:spcPct val="115000"/>
              </a:lnSpc>
              <a:spcBef>
                <a:spcPts val="0"/>
              </a:spcBef>
              <a:spcAft>
                <a:spcPts val="0"/>
              </a:spcAft>
              <a:buSzPts val="1500"/>
              <a:buNone/>
              <a:defRPr/>
            </a:lvl7pPr>
            <a:lvl8pPr lvl="7" algn="ctr">
              <a:lnSpc>
                <a:spcPct val="115000"/>
              </a:lnSpc>
              <a:spcBef>
                <a:spcPts val="0"/>
              </a:spcBef>
              <a:spcAft>
                <a:spcPts val="0"/>
              </a:spcAft>
              <a:buSzPts val="1500"/>
              <a:buNone/>
              <a:defRPr/>
            </a:lvl8pPr>
            <a:lvl9pPr lvl="8" algn="ctr">
              <a:lnSpc>
                <a:spcPct val="115000"/>
              </a:lnSpc>
              <a:spcBef>
                <a:spcPts val="0"/>
              </a:spcBef>
              <a:spcAft>
                <a:spcPts val="0"/>
              </a:spcAft>
              <a:buSzPts val="1500"/>
              <a:buNone/>
              <a:defRPr/>
            </a:lvl9pPr>
          </a:lstStyle>
          <a:p/>
        </p:txBody>
      </p:sp>
      <p:sp>
        <p:nvSpPr>
          <p:cNvPr id="134" name="Google Shape;134;p20"/>
          <p:cNvSpPr txBox="1"/>
          <p:nvPr>
            <p:ph idx="7" type="title"/>
          </p:nvPr>
        </p:nvSpPr>
        <p:spPr>
          <a:xfrm>
            <a:off x="2885222" y="1446981"/>
            <a:ext cx="1392300" cy="527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accent5"/>
              </a:buClr>
              <a:buSzPts val="3200"/>
              <a:buNone/>
              <a:defRPr/>
            </a:lvl1pPr>
            <a:lvl2pPr lvl="1" algn="ctr">
              <a:lnSpc>
                <a:spcPct val="115000"/>
              </a:lnSpc>
              <a:spcBef>
                <a:spcPts val="0"/>
              </a:spcBef>
              <a:spcAft>
                <a:spcPts val="0"/>
              </a:spcAft>
              <a:buSzPts val="3200"/>
              <a:buNone/>
              <a:defRPr sz="3200"/>
            </a:lvl2pPr>
            <a:lvl3pPr lvl="2" algn="ctr">
              <a:lnSpc>
                <a:spcPct val="115000"/>
              </a:lnSpc>
              <a:spcBef>
                <a:spcPts val="0"/>
              </a:spcBef>
              <a:spcAft>
                <a:spcPts val="0"/>
              </a:spcAft>
              <a:buSzPts val="3200"/>
              <a:buNone/>
              <a:defRPr sz="3200"/>
            </a:lvl3pPr>
            <a:lvl4pPr lvl="3" algn="ctr">
              <a:lnSpc>
                <a:spcPct val="115000"/>
              </a:lnSpc>
              <a:spcBef>
                <a:spcPts val="0"/>
              </a:spcBef>
              <a:spcAft>
                <a:spcPts val="0"/>
              </a:spcAft>
              <a:buSzPts val="3200"/>
              <a:buNone/>
              <a:defRPr sz="3200"/>
            </a:lvl4pPr>
            <a:lvl5pPr lvl="4" algn="ctr">
              <a:lnSpc>
                <a:spcPct val="115000"/>
              </a:lnSpc>
              <a:spcBef>
                <a:spcPts val="0"/>
              </a:spcBef>
              <a:spcAft>
                <a:spcPts val="0"/>
              </a:spcAft>
              <a:buSzPts val="3200"/>
              <a:buNone/>
              <a:defRPr sz="3200"/>
            </a:lvl5pPr>
            <a:lvl6pPr lvl="5" algn="ctr">
              <a:lnSpc>
                <a:spcPct val="115000"/>
              </a:lnSpc>
              <a:spcBef>
                <a:spcPts val="0"/>
              </a:spcBef>
              <a:spcAft>
                <a:spcPts val="0"/>
              </a:spcAft>
              <a:buSzPts val="3200"/>
              <a:buNone/>
              <a:defRPr sz="3200"/>
            </a:lvl6pPr>
            <a:lvl7pPr lvl="6" algn="ctr">
              <a:lnSpc>
                <a:spcPct val="115000"/>
              </a:lnSpc>
              <a:spcBef>
                <a:spcPts val="0"/>
              </a:spcBef>
              <a:spcAft>
                <a:spcPts val="0"/>
              </a:spcAft>
              <a:buSzPts val="3200"/>
              <a:buNone/>
              <a:defRPr sz="3200"/>
            </a:lvl7pPr>
            <a:lvl8pPr lvl="7" algn="ctr">
              <a:lnSpc>
                <a:spcPct val="115000"/>
              </a:lnSpc>
              <a:spcBef>
                <a:spcPts val="0"/>
              </a:spcBef>
              <a:spcAft>
                <a:spcPts val="0"/>
              </a:spcAft>
              <a:buSzPts val="3200"/>
              <a:buNone/>
              <a:defRPr sz="3200"/>
            </a:lvl8pPr>
            <a:lvl9pPr lvl="8" algn="ctr">
              <a:lnSpc>
                <a:spcPct val="115000"/>
              </a:lnSpc>
              <a:spcBef>
                <a:spcPts val="0"/>
              </a:spcBef>
              <a:spcAft>
                <a:spcPts val="0"/>
              </a:spcAft>
              <a:buSzPts val="3200"/>
              <a:buNone/>
              <a:defRPr sz="3200"/>
            </a:lvl9pPr>
          </a:lstStyle>
          <a:p/>
        </p:txBody>
      </p:sp>
      <p:sp>
        <p:nvSpPr>
          <p:cNvPr id="135" name="Google Shape;135;p20"/>
          <p:cNvSpPr txBox="1"/>
          <p:nvPr>
            <p:ph idx="8" type="subTitle"/>
          </p:nvPr>
        </p:nvSpPr>
        <p:spPr>
          <a:xfrm flipH="1">
            <a:off x="2700872" y="3411423"/>
            <a:ext cx="17610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ctr">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ctr">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ctr">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ctr">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ctr">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ctr">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ctr">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ctr">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36" name="Google Shape;136;p20"/>
          <p:cNvSpPr txBox="1"/>
          <p:nvPr>
            <p:ph idx="9" type="subTitle"/>
          </p:nvPr>
        </p:nvSpPr>
        <p:spPr>
          <a:xfrm flipH="1">
            <a:off x="2700872" y="3752989"/>
            <a:ext cx="17610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ctr">
              <a:lnSpc>
                <a:spcPct val="115000"/>
              </a:lnSpc>
              <a:spcBef>
                <a:spcPts val="0"/>
              </a:spcBef>
              <a:spcAft>
                <a:spcPts val="0"/>
              </a:spcAft>
              <a:buSzPts val="1500"/>
              <a:buNone/>
              <a:defRPr/>
            </a:lvl2pPr>
            <a:lvl3pPr lvl="2" algn="ctr">
              <a:lnSpc>
                <a:spcPct val="115000"/>
              </a:lnSpc>
              <a:spcBef>
                <a:spcPts val="0"/>
              </a:spcBef>
              <a:spcAft>
                <a:spcPts val="0"/>
              </a:spcAft>
              <a:buSzPts val="1500"/>
              <a:buNone/>
              <a:defRPr/>
            </a:lvl3pPr>
            <a:lvl4pPr lvl="3" algn="ctr">
              <a:lnSpc>
                <a:spcPct val="115000"/>
              </a:lnSpc>
              <a:spcBef>
                <a:spcPts val="0"/>
              </a:spcBef>
              <a:spcAft>
                <a:spcPts val="0"/>
              </a:spcAft>
              <a:buSzPts val="1500"/>
              <a:buNone/>
              <a:defRPr/>
            </a:lvl4pPr>
            <a:lvl5pPr lvl="4" algn="ctr">
              <a:lnSpc>
                <a:spcPct val="115000"/>
              </a:lnSpc>
              <a:spcBef>
                <a:spcPts val="0"/>
              </a:spcBef>
              <a:spcAft>
                <a:spcPts val="0"/>
              </a:spcAft>
              <a:buSzPts val="1500"/>
              <a:buNone/>
              <a:defRPr/>
            </a:lvl5pPr>
            <a:lvl6pPr lvl="5" algn="ctr">
              <a:lnSpc>
                <a:spcPct val="115000"/>
              </a:lnSpc>
              <a:spcBef>
                <a:spcPts val="0"/>
              </a:spcBef>
              <a:spcAft>
                <a:spcPts val="0"/>
              </a:spcAft>
              <a:buSzPts val="1500"/>
              <a:buNone/>
              <a:defRPr/>
            </a:lvl6pPr>
            <a:lvl7pPr lvl="6" algn="ctr">
              <a:lnSpc>
                <a:spcPct val="115000"/>
              </a:lnSpc>
              <a:spcBef>
                <a:spcPts val="0"/>
              </a:spcBef>
              <a:spcAft>
                <a:spcPts val="0"/>
              </a:spcAft>
              <a:buSzPts val="1500"/>
              <a:buNone/>
              <a:defRPr/>
            </a:lvl7pPr>
            <a:lvl8pPr lvl="7" algn="ctr">
              <a:lnSpc>
                <a:spcPct val="115000"/>
              </a:lnSpc>
              <a:spcBef>
                <a:spcPts val="0"/>
              </a:spcBef>
              <a:spcAft>
                <a:spcPts val="0"/>
              </a:spcAft>
              <a:buSzPts val="1500"/>
              <a:buNone/>
              <a:defRPr/>
            </a:lvl8pPr>
            <a:lvl9pPr lvl="8" algn="ctr">
              <a:lnSpc>
                <a:spcPct val="115000"/>
              </a:lnSpc>
              <a:spcBef>
                <a:spcPts val="0"/>
              </a:spcBef>
              <a:spcAft>
                <a:spcPts val="0"/>
              </a:spcAft>
              <a:buSzPts val="1500"/>
              <a:buNone/>
              <a:defRPr/>
            </a:lvl9pPr>
          </a:lstStyle>
          <a:p/>
        </p:txBody>
      </p:sp>
      <p:sp>
        <p:nvSpPr>
          <p:cNvPr id="137" name="Google Shape;137;p20"/>
          <p:cNvSpPr txBox="1"/>
          <p:nvPr>
            <p:ph idx="13" type="title"/>
          </p:nvPr>
        </p:nvSpPr>
        <p:spPr>
          <a:xfrm>
            <a:off x="4866478" y="1446981"/>
            <a:ext cx="1392300" cy="527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accent5"/>
              </a:buClr>
              <a:buSzPts val="3200"/>
              <a:buNone/>
              <a:defRPr/>
            </a:lvl1pPr>
            <a:lvl2pPr lvl="1" algn="ctr">
              <a:lnSpc>
                <a:spcPct val="115000"/>
              </a:lnSpc>
              <a:spcBef>
                <a:spcPts val="0"/>
              </a:spcBef>
              <a:spcAft>
                <a:spcPts val="0"/>
              </a:spcAft>
              <a:buSzPts val="3200"/>
              <a:buNone/>
              <a:defRPr sz="3200"/>
            </a:lvl2pPr>
            <a:lvl3pPr lvl="2" algn="ctr">
              <a:lnSpc>
                <a:spcPct val="115000"/>
              </a:lnSpc>
              <a:spcBef>
                <a:spcPts val="0"/>
              </a:spcBef>
              <a:spcAft>
                <a:spcPts val="0"/>
              </a:spcAft>
              <a:buSzPts val="3200"/>
              <a:buNone/>
              <a:defRPr sz="3200"/>
            </a:lvl3pPr>
            <a:lvl4pPr lvl="3" algn="ctr">
              <a:lnSpc>
                <a:spcPct val="115000"/>
              </a:lnSpc>
              <a:spcBef>
                <a:spcPts val="0"/>
              </a:spcBef>
              <a:spcAft>
                <a:spcPts val="0"/>
              </a:spcAft>
              <a:buSzPts val="3200"/>
              <a:buNone/>
              <a:defRPr sz="3200"/>
            </a:lvl4pPr>
            <a:lvl5pPr lvl="4" algn="ctr">
              <a:lnSpc>
                <a:spcPct val="115000"/>
              </a:lnSpc>
              <a:spcBef>
                <a:spcPts val="0"/>
              </a:spcBef>
              <a:spcAft>
                <a:spcPts val="0"/>
              </a:spcAft>
              <a:buSzPts val="3200"/>
              <a:buNone/>
              <a:defRPr sz="3200"/>
            </a:lvl5pPr>
            <a:lvl6pPr lvl="5" algn="ctr">
              <a:lnSpc>
                <a:spcPct val="115000"/>
              </a:lnSpc>
              <a:spcBef>
                <a:spcPts val="0"/>
              </a:spcBef>
              <a:spcAft>
                <a:spcPts val="0"/>
              </a:spcAft>
              <a:buSzPts val="3200"/>
              <a:buNone/>
              <a:defRPr sz="3200"/>
            </a:lvl6pPr>
            <a:lvl7pPr lvl="6" algn="ctr">
              <a:lnSpc>
                <a:spcPct val="115000"/>
              </a:lnSpc>
              <a:spcBef>
                <a:spcPts val="0"/>
              </a:spcBef>
              <a:spcAft>
                <a:spcPts val="0"/>
              </a:spcAft>
              <a:buSzPts val="3200"/>
              <a:buNone/>
              <a:defRPr sz="3200"/>
            </a:lvl7pPr>
            <a:lvl8pPr lvl="7" algn="ctr">
              <a:lnSpc>
                <a:spcPct val="115000"/>
              </a:lnSpc>
              <a:spcBef>
                <a:spcPts val="0"/>
              </a:spcBef>
              <a:spcAft>
                <a:spcPts val="0"/>
              </a:spcAft>
              <a:buSzPts val="3200"/>
              <a:buNone/>
              <a:defRPr sz="3200"/>
            </a:lvl8pPr>
            <a:lvl9pPr lvl="8" algn="ctr">
              <a:lnSpc>
                <a:spcPct val="115000"/>
              </a:lnSpc>
              <a:spcBef>
                <a:spcPts val="0"/>
              </a:spcBef>
              <a:spcAft>
                <a:spcPts val="0"/>
              </a:spcAft>
              <a:buSzPts val="3200"/>
              <a:buNone/>
              <a:defRPr sz="3200"/>
            </a:lvl9pPr>
          </a:lstStyle>
          <a:p/>
        </p:txBody>
      </p:sp>
      <p:sp>
        <p:nvSpPr>
          <p:cNvPr id="138" name="Google Shape;138;p20"/>
          <p:cNvSpPr txBox="1"/>
          <p:nvPr>
            <p:ph idx="14" type="subTitle"/>
          </p:nvPr>
        </p:nvSpPr>
        <p:spPr>
          <a:xfrm flipH="1">
            <a:off x="4682128" y="3411423"/>
            <a:ext cx="17610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ctr">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ctr">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ctr">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ctr">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ctr">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ctr">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ctr">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ctr">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139" name="Google Shape;139;p20"/>
          <p:cNvSpPr txBox="1"/>
          <p:nvPr>
            <p:ph idx="15" type="subTitle"/>
          </p:nvPr>
        </p:nvSpPr>
        <p:spPr>
          <a:xfrm flipH="1">
            <a:off x="4682128" y="3752989"/>
            <a:ext cx="1761000" cy="699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ctr">
              <a:lnSpc>
                <a:spcPct val="115000"/>
              </a:lnSpc>
              <a:spcBef>
                <a:spcPts val="0"/>
              </a:spcBef>
              <a:spcAft>
                <a:spcPts val="0"/>
              </a:spcAft>
              <a:buSzPts val="1500"/>
              <a:buNone/>
              <a:defRPr/>
            </a:lvl2pPr>
            <a:lvl3pPr lvl="2" algn="ctr">
              <a:lnSpc>
                <a:spcPct val="115000"/>
              </a:lnSpc>
              <a:spcBef>
                <a:spcPts val="0"/>
              </a:spcBef>
              <a:spcAft>
                <a:spcPts val="0"/>
              </a:spcAft>
              <a:buSzPts val="1500"/>
              <a:buNone/>
              <a:defRPr/>
            </a:lvl3pPr>
            <a:lvl4pPr lvl="3" algn="ctr">
              <a:lnSpc>
                <a:spcPct val="115000"/>
              </a:lnSpc>
              <a:spcBef>
                <a:spcPts val="0"/>
              </a:spcBef>
              <a:spcAft>
                <a:spcPts val="0"/>
              </a:spcAft>
              <a:buSzPts val="1500"/>
              <a:buNone/>
              <a:defRPr/>
            </a:lvl4pPr>
            <a:lvl5pPr lvl="4" algn="ctr">
              <a:lnSpc>
                <a:spcPct val="115000"/>
              </a:lnSpc>
              <a:spcBef>
                <a:spcPts val="0"/>
              </a:spcBef>
              <a:spcAft>
                <a:spcPts val="0"/>
              </a:spcAft>
              <a:buSzPts val="1500"/>
              <a:buNone/>
              <a:defRPr/>
            </a:lvl5pPr>
            <a:lvl6pPr lvl="5" algn="ctr">
              <a:lnSpc>
                <a:spcPct val="115000"/>
              </a:lnSpc>
              <a:spcBef>
                <a:spcPts val="0"/>
              </a:spcBef>
              <a:spcAft>
                <a:spcPts val="0"/>
              </a:spcAft>
              <a:buSzPts val="1500"/>
              <a:buNone/>
              <a:defRPr/>
            </a:lvl6pPr>
            <a:lvl7pPr lvl="6" algn="ctr">
              <a:lnSpc>
                <a:spcPct val="115000"/>
              </a:lnSpc>
              <a:spcBef>
                <a:spcPts val="0"/>
              </a:spcBef>
              <a:spcAft>
                <a:spcPts val="0"/>
              </a:spcAft>
              <a:buSzPts val="1500"/>
              <a:buNone/>
              <a:defRPr/>
            </a:lvl7pPr>
            <a:lvl8pPr lvl="7" algn="ctr">
              <a:lnSpc>
                <a:spcPct val="115000"/>
              </a:lnSpc>
              <a:spcBef>
                <a:spcPts val="0"/>
              </a:spcBef>
              <a:spcAft>
                <a:spcPts val="0"/>
              </a:spcAft>
              <a:buSzPts val="1500"/>
              <a:buNone/>
              <a:defRPr/>
            </a:lvl8pPr>
            <a:lvl9pPr lvl="8" algn="ctr">
              <a:lnSpc>
                <a:spcPct val="115000"/>
              </a:lnSpc>
              <a:spcBef>
                <a:spcPts val="0"/>
              </a:spcBef>
              <a:spcAft>
                <a:spcPts val="0"/>
              </a:spcAft>
              <a:buSzPts val="1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flipH="1">
            <a:off x="-44756" y="-793949"/>
            <a:ext cx="9233512" cy="7024181"/>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
          <p:cNvSpPr txBox="1"/>
          <p:nvPr>
            <p:ph type="title"/>
          </p:nvPr>
        </p:nvSpPr>
        <p:spPr>
          <a:xfrm>
            <a:off x="1851450" y="2163925"/>
            <a:ext cx="5441100" cy="17439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7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15" name="Google Shape;15;p3"/>
          <p:cNvSpPr txBox="1"/>
          <p:nvPr>
            <p:ph idx="2" type="title"/>
          </p:nvPr>
        </p:nvSpPr>
        <p:spPr>
          <a:xfrm>
            <a:off x="3915450" y="907476"/>
            <a:ext cx="1313100" cy="92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16" name="Google Shape;16;p3"/>
          <p:cNvSpPr txBox="1"/>
          <p:nvPr>
            <p:ph idx="1" type="subTitle"/>
          </p:nvPr>
        </p:nvSpPr>
        <p:spPr>
          <a:xfrm>
            <a:off x="1851450" y="3860053"/>
            <a:ext cx="5441100" cy="4662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1700"/>
            </a:lvl1pPr>
            <a:lvl2pPr lvl="1" algn="ctr">
              <a:lnSpc>
                <a:spcPct val="115000"/>
              </a:lnSpc>
              <a:spcBef>
                <a:spcPts val="0"/>
              </a:spcBef>
              <a:spcAft>
                <a:spcPts val="0"/>
              </a:spcAft>
              <a:buSzPts val="1500"/>
              <a:buNone/>
              <a:defRPr sz="1700"/>
            </a:lvl2pPr>
            <a:lvl3pPr lvl="2" algn="ctr">
              <a:lnSpc>
                <a:spcPct val="115000"/>
              </a:lnSpc>
              <a:spcBef>
                <a:spcPts val="0"/>
              </a:spcBef>
              <a:spcAft>
                <a:spcPts val="0"/>
              </a:spcAft>
              <a:buSzPts val="1500"/>
              <a:buNone/>
              <a:defRPr sz="1700"/>
            </a:lvl3pPr>
            <a:lvl4pPr lvl="3" algn="ctr">
              <a:lnSpc>
                <a:spcPct val="115000"/>
              </a:lnSpc>
              <a:spcBef>
                <a:spcPts val="0"/>
              </a:spcBef>
              <a:spcAft>
                <a:spcPts val="0"/>
              </a:spcAft>
              <a:buSzPts val="1500"/>
              <a:buNone/>
              <a:defRPr sz="1700"/>
            </a:lvl4pPr>
            <a:lvl5pPr lvl="4" algn="ctr">
              <a:lnSpc>
                <a:spcPct val="115000"/>
              </a:lnSpc>
              <a:spcBef>
                <a:spcPts val="0"/>
              </a:spcBef>
              <a:spcAft>
                <a:spcPts val="0"/>
              </a:spcAft>
              <a:buSzPts val="1500"/>
              <a:buNone/>
              <a:defRPr sz="1700"/>
            </a:lvl5pPr>
            <a:lvl6pPr lvl="5" algn="ctr">
              <a:lnSpc>
                <a:spcPct val="115000"/>
              </a:lnSpc>
              <a:spcBef>
                <a:spcPts val="0"/>
              </a:spcBef>
              <a:spcAft>
                <a:spcPts val="0"/>
              </a:spcAft>
              <a:buSzPts val="1500"/>
              <a:buNone/>
              <a:defRPr sz="1700"/>
            </a:lvl6pPr>
            <a:lvl7pPr lvl="6" algn="ctr">
              <a:lnSpc>
                <a:spcPct val="115000"/>
              </a:lnSpc>
              <a:spcBef>
                <a:spcPts val="0"/>
              </a:spcBef>
              <a:spcAft>
                <a:spcPts val="0"/>
              </a:spcAft>
              <a:buSzPts val="1500"/>
              <a:buNone/>
              <a:defRPr sz="1700"/>
            </a:lvl7pPr>
            <a:lvl8pPr lvl="7" algn="ctr">
              <a:lnSpc>
                <a:spcPct val="115000"/>
              </a:lnSpc>
              <a:spcBef>
                <a:spcPts val="0"/>
              </a:spcBef>
              <a:spcAft>
                <a:spcPts val="0"/>
              </a:spcAft>
              <a:buSzPts val="1500"/>
              <a:buNone/>
              <a:defRPr sz="1700"/>
            </a:lvl8pPr>
            <a:lvl9pPr lvl="8" algn="ctr">
              <a:lnSpc>
                <a:spcPct val="115000"/>
              </a:lnSpc>
              <a:spcBef>
                <a:spcPts val="0"/>
              </a:spcBef>
              <a:spcAft>
                <a:spcPts val="0"/>
              </a:spcAft>
              <a:buSzPts val="1500"/>
              <a:buNone/>
              <a:defRPr sz="17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7">
    <p:spTree>
      <p:nvGrpSpPr>
        <p:cNvPr id="140" name="Shape 140"/>
        <p:cNvGrpSpPr/>
        <p:nvPr/>
      </p:nvGrpSpPr>
      <p:grpSpPr>
        <a:xfrm>
          <a:off x="0" y="0"/>
          <a:ext cx="0" cy="0"/>
          <a:chOff x="0" y="0"/>
          <a:chExt cx="0" cy="0"/>
        </a:xfrm>
      </p:grpSpPr>
      <p:sp>
        <p:nvSpPr>
          <p:cNvPr id="141" name="Google Shape;141;p21"/>
          <p:cNvSpPr/>
          <p:nvPr/>
        </p:nvSpPr>
        <p:spPr>
          <a:xfrm>
            <a:off x="-479800" y="-1850775"/>
            <a:ext cx="10103612" cy="8845078"/>
          </a:xfrm>
          <a:custGeom>
            <a:rect b="b" l="l" r="r" t="t"/>
            <a:pathLst>
              <a:path extrusionOk="0" h="49063" w="56044">
                <a:moveTo>
                  <a:pt x="21147" y="0"/>
                </a:moveTo>
                <a:cubicBezTo>
                  <a:pt x="16352" y="0"/>
                  <a:pt x="10391" y="5267"/>
                  <a:pt x="10391" y="5267"/>
                </a:cubicBezTo>
                <a:cubicBezTo>
                  <a:pt x="10391" y="5267"/>
                  <a:pt x="4632" y="9820"/>
                  <a:pt x="3620" y="13089"/>
                </a:cubicBezTo>
                <a:cubicBezTo>
                  <a:pt x="2180" y="17634"/>
                  <a:pt x="4898" y="17960"/>
                  <a:pt x="6959" y="17960"/>
                </a:cubicBezTo>
                <a:cubicBezTo>
                  <a:pt x="7304" y="17960"/>
                  <a:pt x="7632" y="17951"/>
                  <a:pt x="7918" y="17951"/>
                </a:cubicBezTo>
                <a:cubicBezTo>
                  <a:pt x="8277" y="17951"/>
                  <a:pt x="8572" y="17965"/>
                  <a:pt x="8756" y="18031"/>
                </a:cubicBezTo>
                <a:cubicBezTo>
                  <a:pt x="10002" y="18459"/>
                  <a:pt x="1" y="30989"/>
                  <a:pt x="3386" y="37449"/>
                </a:cubicBezTo>
                <a:cubicBezTo>
                  <a:pt x="4901" y="40373"/>
                  <a:pt x="7596" y="41311"/>
                  <a:pt x="10374" y="41311"/>
                </a:cubicBezTo>
                <a:cubicBezTo>
                  <a:pt x="13732" y="41311"/>
                  <a:pt x="17213" y="39939"/>
                  <a:pt x="18874" y="39044"/>
                </a:cubicBezTo>
                <a:cubicBezTo>
                  <a:pt x="19114" y="38912"/>
                  <a:pt x="19305" y="38851"/>
                  <a:pt x="19457" y="38851"/>
                </a:cubicBezTo>
                <a:cubicBezTo>
                  <a:pt x="21235" y="38851"/>
                  <a:pt x="17670" y="47196"/>
                  <a:pt x="22687" y="48773"/>
                </a:cubicBezTo>
                <a:cubicBezTo>
                  <a:pt x="23335" y="48973"/>
                  <a:pt x="23996" y="49063"/>
                  <a:pt x="24660" y="49063"/>
                </a:cubicBezTo>
                <a:cubicBezTo>
                  <a:pt x="29546" y="49063"/>
                  <a:pt x="34626" y="44200"/>
                  <a:pt x="35996" y="42624"/>
                </a:cubicBezTo>
                <a:cubicBezTo>
                  <a:pt x="36853" y="41658"/>
                  <a:pt x="37429" y="41191"/>
                  <a:pt x="37902" y="41191"/>
                </a:cubicBezTo>
                <a:cubicBezTo>
                  <a:pt x="38610" y="41191"/>
                  <a:pt x="39086" y="42237"/>
                  <a:pt x="39926" y="44220"/>
                </a:cubicBezTo>
                <a:cubicBezTo>
                  <a:pt x="40291" y="45048"/>
                  <a:pt x="40943" y="45403"/>
                  <a:pt x="41773" y="45403"/>
                </a:cubicBezTo>
                <a:cubicBezTo>
                  <a:pt x="45540" y="45403"/>
                  <a:pt x="52978" y="38091"/>
                  <a:pt x="53935" y="34647"/>
                </a:cubicBezTo>
                <a:cubicBezTo>
                  <a:pt x="55064" y="30444"/>
                  <a:pt x="51017" y="31067"/>
                  <a:pt x="50277" y="30950"/>
                </a:cubicBezTo>
                <a:cubicBezTo>
                  <a:pt x="49577" y="30833"/>
                  <a:pt x="55764" y="26008"/>
                  <a:pt x="55959" y="18770"/>
                </a:cubicBezTo>
                <a:cubicBezTo>
                  <a:pt x="56043" y="15614"/>
                  <a:pt x="54449" y="14744"/>
                  <a:pt x="52427" y="14744"/>
                </a:cubicBezTo>
                <a:cubicBezTo>
                  <a:pt x="49942" y="14744"/>
                  <a:pt x="46812" y="16058"/>
                  <a:pt x="45357" y="16058"/>
                </a:cubicBezTo>
                <a:cubicBezTo>
                  <a:pt x="45280" y="16058"/>
                  <a:pt x="45208" y="16054"/>
                  <a:pt x="45141" y="16046"/>
                </a:cubicBezTo>
                <a:cubicBezTo>
                  <a:pt x="42728" y="15813"/>
                  <a:pt x="49694" y="10365"/>
                  <a:pt x="46113" y="4489"/>
                </a:cubicBezTo>
                <a:cubicBezTo>
                  <a:pt x="44192" y="1331"/>
                  <a:pt x="40993" y="16"/>
                  <a:pt x="37604" y="16"/>
                </a:cubicBezTo>
                <a:cubicBezTo>
                  <a:pt x="35020" y="16"/>
                  <a:pt x="32326" y="780"/>
                  <a:pt x="30003" y="2076"/>
                </a:cubicBezTo>
                <a:cubicBezTo>
                  <a:pt x="28037" y="3189"/>
                  <a:pt x="26815" y="3603"/>
                  <a:pt x="26015" y="3603"/>
                </a:cubicBezTo>
                <a:cubicBezTo>
                  <a:pt x="23933" y="3603"/>
                  <a:pt x="24712" y="799"/>
                  <a:pt x="22687" y="208"/>
                </a:cubicBezTo>
                <a:cubicBezTo>
                  <a:pt x="22195" y="65"/>
                  <a:pt x="21678" y="0"/>
                  <a:pt x="21147"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txBox="1"/>
          <p:nvPr>
            <p:ph type="title"/>
          </p:nvPr>
        </p:nvSpPr>
        <p:spPr>
          <a:xfrm>
            <a:off x="720000" y="387600"/>
            <a:ext cx="77016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143" name="Google Shape;143;p21"/>
          <p:cNvSpPr txBox="1"/>
          <p:nvPr>
            <p:ph idx="1" type="body"/>
          </p:nvPr>
        </p:nvSpPr>
        <p:spPr>
          <a:xfrm>
            <a:off x="1681350" y="1246550"/>
            <a:ext cx="5781300" cy="32097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sz="1600"/>
            </a:lvl3pPr>
            <a:lvl4pPr indent="-317500" lvl="3" marL="1828800" algn="l">
              <a:lnSpc>
                <a:spcPct val="115000"/>
              </a:lnSpc>
              <a:spcBef>
                <a:spcPts val="0"/>
              </a:spcBef>
              <a:spcAft>
                <a:spcPts val="0"/>
              </a:spcAft>
              <a:buSzPts val="1400"/>
              <a:buChar char="●"/>
              <a:defRPr sz="1600"/>
            </a:lvl4pPr>
            <a:lvl5pPr indent="-317500" lvl="4" marL="2286000" algn="l">
              <a:lnSpc>
                <a:spcPct val="115000"/>
              </a:lnSpc>
              <a:spcBef>
                <a:spcPts val="0"/>
              </a:spcBef>
              <a:spcAft>
                <a:spcPts val="0"/>
              </a:spcAft>
              <a:buSzPts val="1400"/>
              <a:buChar char="○"/>
              <a:defRPr sz="1600"/>
            </a:lvl5pPr>
            <a:lvl6pPr indent="-317500" lvl="5" marL="2743200" algn="l">
              <a:lnSpc>
                <a:spcPct val="115000"/>
              </a:lnSpc>
              <a:spcBef>
                <a:spcPts val="0"/>
              </a:spcBef>
              <a:spcAft>
                <a:spcPts val="0"/>
              </a:spcAft>
              <a:buSzPts val="1400"/>
              <a:buChar char="■"/>
              <a:defRPr sz="1600"/>
            </a:lvl6pPr>
            <a:lvl7pPr indent="-317500" lvl="6" marL="3200400" algn="l">
              <a:lnSpc>
                <a:spcPct val="115000"/>
              </a:lnSpc>
              <a:spcBef>
                <a:spcPts val="0"/>
              </a:spcBef>
              <a:spcAft>
                <a:spcPts val="0"/>
              </a:spcAft>
              <a:buSzPts val="1400"/>
              <a:buChar char="●"/>
              <a:defRPr sz="1600"/>
            </a:lvl7pPr>
            <a:lvl8pPr indent="-317500" lvl="7" marL="3657600" algn="l">
              <a:lnSpc>
                <a:spcPct val="115000"/>
              </a:lnSpc>
              <a:spcBef>
                <a:spcPts val="0"/>
              </a:spcBef>
              <a:spcAft>
                <a:spcPts val="0"/>
              </a:spcAft>
              <a:buSzPts val="1400"/>
              <a:buChar char="○"/>
              <a:defRPr sz="1600"/>
            </a:lvl8pPr>
            <a:lvl9pPr indent="-317500" lvl="8" marL="4114800" algn="l">
              <a:lnSpc>
                <a:spcPct val="115000"/>
              </a:lnSpc>
              <a:spcBef>
                <a:spcPts val="0"/>
              </a:spcBef>
              <a:spcAft>
                <a:spcPts val="0"/>
              </a:spcAft>
              <a:buSzPts val="1400"/>
              <a:buChar char="■"/>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_1">
    <p:spTree>
      <p:nvGrpSpPr>
        <p:cNvPr id="144" name="Shape 144"/>
        <p:cNvGrpSpPr/>
        <p:nvPr/>
      </p:nvGrpSpPr>
      <p:grpSpPr>
        <a:xfrm>
          <a:off x="0" y="0"/>
          <a:ext cx="0" cy="0"/>
          <a:chOff x="0" y="0"/>
          <a:chExt cx="0" cy="0"/>
        </a:xfrm>
      </p:grpSpPr>
      <p:sp>
        <p:nvSpPr>
          <p:cNvPr id="145" name="Google Shape;145;p22"/>
          <p:cNvSpPr/>
          <p:nvPr/>
        </p:nvSpPr>
        <p:spPr>
          <a:xfrm>
            <a:off x="-1500228" y="-577753"/>
            <a:ext cx="8680303" cy="6603340"/>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2"/>
          <p:cNvSpPr txBox="1"/>
          <p:nvPr>
            <p:ph type="title"/>
          </p:nvPr>
        </p:nvSpPr>
        <p:spPr>
          <a:xfrm>
            <a:off x="1046028" y="1306076"/>
            <a:ext cx="3525900" cy="1431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200"/>
              <a:buNone/>
              <a:defRPr/>
            </a:lvl1pPr>
            <a:lvl2pPr lvl="1" algn="r">
              <a:lnSpc>
                <a:spcPct val="115000"/>
              </a:lnSpc>
              <a:spcBef>
                <a:spcPts val="0"/>
              </a:spcBef>
              <a:spcAft>
                <a:spcPts val="0"/>
              </a:spcAft>
              <a:buSzPts val="3600"/>
              <a:buNone/>
              <a:defRPr sz="3600"/>
            </a:lvl2pPr>
            <a:lvl3pPr lvl="2" algn="r">
              <a:lnSpc>
                <a:spcPct val="115000"/>
              </a:lnSpc>
              <a:spcBef>
                <a:spcPts val="0"/>
              </a:spcBef>
              <a:spcAft>
                <a:spcPts val="0"/>
              </a:spcAft>
              <a:buSzPts val="3600"/>
              <a:buNone/>
              <a:defRPr sz="3600"/>
            </a:lvl3pPr>
            <a:lvl4pPr lvl="3" algn="r">
              <a:lnSpc>
                <a:spcPct val="115000"/>
              </a:lnSpc>
              <a:spcBef>
                <a:spcPts val="0"/>
              </a:spcBef>
              <a:spcAft>
                <a:spcPts val="0"/>
              </a:spcAft>
              <a:buSzPts val="3600"/>
              <a:buNone/>
              <a:defRPr sz="3600"/>
            </a:lvl4pPr>
            <a:lvl5pPr lvl="4" algn="r">
              <a:lnSpc>
                <a:spcPct val="115000"/>
              </a:lnSpc>
              <a:spcBef>
                <a:spcPts val="0"/>
              </a:spcBef>
              <a:spcAft>
                <a:spcPts val="0"/>
              </a:spcAft>
              <a:buSzPts val="3600"/>
              <a:buNone/>
              <a:defRPr sz="3600"/>
            </a:lvl5pPr>
            <a:lvl6pPr lvl="5" algn="r">
              <a:lnSpc>
                <a:spcPct val="115000"/>
              </a:lnSpc>
              <a:spcBef>
                <a:spcPts val="0"/>
              </a:spcBef>
              <a:spcAft>
                <a:spcPts val="0"/>
              </a:spcAft>
              <a:buSzPts val="3600"/>
              <a:buNone/>
              <a:defRPr sz="3600"/>
            </a:lvl6pPr>
            <a:lvl7pPr lvl="6" algn="r">
              <a:lnSpc>
                <a:spcPct val="115000"/>
              </a:lnSpc>
              <a:spcBef>
                <a:spcPts val="0"/>
              </a:spcBef>
              <a:spcAft>
                <a:spcPts val="0"/>
              </a:spcAft>
              <a:buSzPts val="3600"/>
              <a:buNone/>
              <a:defRPr sz="3600"/>
            </a:lvl7pPr>
            <a:lvl8pPr lvl="7" algn="r">
              <a:lnSpc>
                <a:spcPct val="115000"/>
              </a:lnSpc>
              <a:spcBef>
                <a:spcPts val="0"/>
              </a:spcBef>
              <a:spcAft>
                <a:spcPts val="0"/>
              </a:spcAft>
              <a:buSzPts val="3600"/>
              <a:buNone/>
              <a:defRPr sz="3600"/>
            </a:lvl8pPr>
            <a:lvl9pPr lvl="8" algn="r">
              <a:lnSpc>
                <a:spcPct val="115000"/>
              </a:lnSpc>
              <a:spcBef>
                <a:spcPts val="0"/>
              </a:spcBef>
              <a:spcAft>
                <a:spcPts val="0"/>
              </a:spcAft>
              <a:buSzPts val="3600"/>
              <a:buNone/>
              <a:defRPr sz="3600"/>
            </a:lvl9pPr>
          </a:lstStyle>
          <a:p/>
        </p:txBody>
      </p:sp>
      <p:sp>
        <p:nvSpPr>
          <p:cNvPr id="147" name="Google Shape;147;p22"/>
          <p:cNvSpPr txBox="1"/>
          <p:nvPr>
            <p:ph idx="1" type="subTitle"/>
          </p:nvPr>
        </p:nvSpPr>
        <p:spPr>
          <a:xfrm>
            <a:off x="1046032" y="2929024"/>
            <a:ext cx="3525900" cy="908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ctr">
              <a:lnSpc>
                <a:spcPct val="115000"/>
              </a:lnSpc>
              <a:spcBef>
                <a:spcPts val="0"/>
              </a:spcBef>
              <a:spcAft>
                <a:spcPts val="0"/>
              </a:spcAft>
              <a:buSzPts val="1500"/>
              <a:buNone/>
              <a:defRPr/>
            </a:lvl2pPr>
            <a:lvl3pPr lvl="2" algn="ctr">
              <a:lnSpc>
                <a:spcPct val="115000"/>
              </a:lnSpc>
              <a:spcBef>
                <a:spcPts val="0"/>
              </a:spcBef>
              <a:spcAft>
                <a:spcPts val="0"/>
              </a:spcAft>
              <a:buSzPts val="1500"/>
              <a:buNone/>
              <a:defRPr/>
            </a:lvl3pPr>
            <a:lvl4pPr lvl="3" algn="ctr">
              <a:lnSpc>
                <a:spcPct val="115000"/>
              </a:lnSpc>
              <a:spcBef>
                <a:spcPts val="0"/>
              </a:spcBef>
              <a:spcAft>
                <a:spcPts val="0"/>
              </a:spcAft>
              <a:buSzPts val="1500"/>
              <a:buNone/>
              <a:defRPr/>
            </a:lvl4pPr>
            <a:lvl5pPr lvl="4" algn="ctr">
              <a:lnSpc>
                <a:spcPct val="115000"/>
              </a:lnSpc>
              <a:spcBef>
                <a:spcPts val="0"/>
              </a:spcBef>
              <a:spcAft>
                <a:spcPts val="0"/>
              </a:spcAft>
              <a:buSzPts val="1500"/>
              <a:buNone/>
              <a:defRPr/>
            </a:lvl5pPr>
            <a:lvl6pPr lvl="5" algn="ctr">
              <a:lnSpc>
                <a:spcPct val="115000"/>
              </a:lnSpc>
              <a:spcBef>
                <a:spcPts val="0"/>
              </a:spcBef>
              <a:spcAft>
                <a:spcPts val="0"/>
              </a:spcAft>
              <a:buSzPts val="1500"/>
              <a:buNone/>
              <a:defRPr/>
            </a:lvl6pPr>
            <a:lvl7pPr lvl="6" algn="ctr">
              <a:lnSpc>
                <a:spcPct val="115000"/>
              </a:lnSpc>
              <a:spcBef>
                <a:spcPts val="0"/>
              </a:spcBef>
              <a:spcAft>
                <a:spcPts val="0"/>
              </a:spcAft>
              <a:buSzPts val="1500"/>
              <a:buNone/>
              <a:defRPr/>
            </a:lvl7pPr>
            <a:lvl8pPr lvl="7" algn="ctr">
              <a:lnSpc>
                <a:spcPct val="115000"/>
              </a:lnSpc>
              <a:spcBef>
                <a:spcPts val="0"/>
              </a:spcBef>
              <a:spcAft>
                <a:spcPts val="0"/>
              </a:spcAft>
              <a:buSzPts val="1500"/>
              <a:buNone/>
              <a:defRPr/>
            </a:lvl8pPr>
            <a:lvl9pPr lvl="8" algn="ctr">
              <a:lnSpc>
                <a:spcPct val="115000"/>
              </a:lnSpc>
              <a:spcBef>
                <a:spcPts val="0"/>
              </a:spcBef>
              <a:spcAft>
                <a:spcPts val="0"/>
              </a:spcAft>
              <a:buSzPts val="1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0">
    <p:spTree>
      <p:nvGrpSpPr>
        <p:cNvPr id="148" name="Shape 148"/>
        <p:cNvGrpSpPr/>
        <p:nvPr/>
      </p:nvGrpSpPr>
      <p:grpSpPr>
        <a:xfrm>
          <a:off x="0" y="0"/>
          <a:ext cx="0" cy="0"/>
          <a:chOff x="0" y="0"/>
          <a:chExt cx="0" cy="0"/>
        </a:xfrm>
      </p:grpSpPr>
      <p:sp>
        <p:nvSpPr>
          <p:cNvPr id="149" name="Google Shape;149;p23"/>
          <p:cNvSpPr/>
          <p:nvPr/>
        </p:nvSpPr>
        <p:spPr>
          <a:xfrm>
            <a:off x="-972850" y="-1646375"/>
            <a:ext cx="11089989" cy="8436453"/>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3"/>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_1">
    <p:spTree>
      <p:nvGrpSpPr>
        <p:cNvPr id="151" name="Shape 151"/>
        <p:cNvGrpSpPr/>
        <p:nvPr/>
      </p:nvGrpSpPr>
      <p:grpSpPr>
        <a:xfrm>
          <a:off x="0" y="0"/>
          <a:ext cx="0" cy="0"/>
          <a:chOff x="0" y="0"/>
          <a:chExt cx="0" cy="0"/>
        </a:xfrm>
      </p:grpSpPr>
      <p:sp>
        <p:nvSpPr>
          <p:cNvPr id="152" name="Google Shape;152;p24"/>
          <p:cNvSpPr/>
          <p:nvPr/>
        </p:nvSpPr>
        <p:spPr>
          <a:xfrm>
            <a:off x="65950" y="-856125"/>
            <a:ext cx="9012228" cy="6855844"/>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4"/>
          <p:cNvSpPr txBox="1"/>
          <p:nvPr>
            <p:ph type="title"/>
          </p:nvPr>
        </p:nvSpPr>
        <p:spPr>
          <a:xfrm>
            <a:off x="2646000" y="571971"/>
            <a:ext cx="3852000" cy="9729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5000"/>
              <a:buNone/>
              <a:defRPr sz="5000"/>
            </a:lvl1pPr>
            <a:lvl2pPr lvl="1" algn="ctr">
              <a:lnSpc>
                <a:spcPct val="115000"/>
              </a:lnSpc>
              <a:spcBef>
                <a:spcPts val="0"/>
              </a:spcBef>
              <a:spcAft>
                <a:spcPts val="0"/>
              </a:spcAft>
              <a:buSzPts val="3600"/>
              <a:buNone/>
              <a:defRPr/>
            </a:lvl2pPr>
            <a:lvl3pPr lvl="2" algn="ctr">
              <a:lnSpc>
                <a:spcPct val="115000"/>
              </a:lnSpc>
              <a:spcBef>
                <a:spcPts val="0"/>
              </a:spcBef>
              <a:spcAft>
                <a:spcPts val="0"/>
              </a:spcAft>
              <a:buSzPts val="3600"/>
              <a:buNone/>
              <a:defRPr/>
            </a:lvl3pPr>
            <a:lvl4pPr lvl="3" algn="ctr">
              <a:lnSpc>
                <a:spcPct val="115000"/>
              </a:lnSpc>
              <a:spcBef>
                <a:spcPts val="0"/>
              </a:spcBef>
              <a:spcAft>
                <a:spcPts val="0"/>
              </a:spcAft>
              <a:buSzPts val="3600"/>
              <a:buNone/>
              <a:defRPr/>
            </a:lvl4pPr>
            <a:lvl5pPr lvl="4" algn="ctr">
              <a:lnSpc>
                <a:spcPct val="115000"/>
              </a:lnSpc>
              <a:spcBef>
                <a:spcPts val="0"/>
              </a:spcBef>
              <a:spcAft>
                <a:spcPts val="0"/>
              </a:spcAft>
              <a:buSzPts val="3600"/>
              <a:buNone/>
              <a:defRPr/>
            </a:lvl5pPr>
            <a:lvl6pPr lvl="5" algn="ctr">
              <a:lnSpc>
                <a:spcPct val="115000"/>
              </a:lnSpc>
              <a:spcBef>
                <a:spcPts val="0"/>
              </a:spcBef>
              <a:spcAft>
                <a:spcPts val="0"/>
              </a:spcAft>
              <a:buSzPts val="3600"/>
              <a:buNone/>
              <a:defRPr/>
            </a:lvl6pPr>
            <a:lvl7pPr lvl="6" algn="ctr">
              <a:lnSpc>
                <a:spcPct val="115000"/>
              </a:lnSpc>
              <a:spcBef>
                <a:spcPts val="0"/>
              </a:spcBef>
              <a:spcAft>
                <a:spcPts val="0"/>
              </a:spcAft>
              <a:buSzPts val="3600"/>
              <a:buNone/>
              <a:defRPr/>
            </a:lvl7pPr>
            <a:lvl8pPr lvl="7" algn="ctr">
              <a:lnSpc>
                <a:spcPct val="115000"/>
              </a:lnSpc>
              <a:spcBef>
                <a:spcPts val="0"/>
              </a:spcBef>
              <a:spcAft>
                <a:spcPts val="0"/>
              </a:spcAft>
              <a:buSzPts val="3600"/>
              <a:buNone/>
              <a:defRPr/>
            </a:lvl8pPr>
            <a:lvl9pPr lvl="8" algn="ctr">
              <a:lnSpc>
                <a:spcPct val="115000"/>
              </a:lnSpc>
              <a:spcBef>
                <a:spcPts val="0"/>
              </a:spcBef>
              <a:spcAft>
                <a:spcPts val="0"/>
              </a:spcAft>
              <a:buSzPts val="3600"/>
              <a:buNone/>
              <a:defRPr/>
            </a:lvl9pPr>
          </a:lstStyle>
          <a:p/>
        </p:txBody>
      </p:sp>
      <p:sp>
        <p:nvSpPr>
          <p:cNvPr id="154" name="Google Shape;154;p24"/>
          <p:cNvSpPr txBox="1"/>
          <p:nvPr>
            <p:ph idx="1" type="subTitle"/>
          </p:nvPr>
        </p:nvSpPr>
        <p:spPr>
          <a:xfrm>
            <a:off x="2646000" y="1488375"/>
            <a:ext cx="3852000" cy="1017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ctr">
              <a:lnSpc>
                <a:spcPct val="115000"/>
              </a:lnSpc>
              <a:spcBef>
                <a:spcPts val="0"/>
              </a:spcBef>
              <a:spcAft>
                <a:spcPts val="0"/>
              </a:spcAft>
              <a:buSzPts val="1500"/>
              <a:buNone/>
              <a:defRPr/>
            </a:lvl2pPr>
            <a:lvl3pPr lvl="2" algn="ctr">
              <a:lnSpc>
                <a:spcPct val="115000"/>
              </a:lnSpc>
              <a:spcBef>
                <a:spcPts val="0"/>
              </a:spcBef>
              <a:spcAft>
                <a:spcPts val="0"/>
              </a:spcAft>
              <a:buSzPts val="1500"/>
              <a:buNone/>
              <a:defRPr/>
            </a:lvl3pPr>
            <a:lvl4pPr lvl="3" algn="ctr">
              <a:lnSpc>
                <a:spcPct val="115000"/>
              </a:lnSpc>
              <a:spcBef>
                <a:spcPts val="0"/>
              </a:spcBef>
              <a:spcAft>
                <a:spcPts val="0"/>
              </a:spcAft>
              <a:buSzPts val="1500"/>
              <a:buNone/>
              <a:defRPr/>
            </a:lvl4pPr>
            <a:lvl5pPr lvl="4" algn="ctr">
              <a:lnSpc>
                <a:spcPct val="115000"/>
              </a:lnSpc>
              <a:spcBef>
                <a:spcPts val="0"/>
              </a:spcBef>
              <a:spcAft>
                <a:spcPts val="0"/>
              </a:spcAft>
              <a:buSzPts val="1500"/>
              <a:buNone/>
              <a:defRPr/>
            </a:lvl5pPr>
            <a:lvl6pPr lvl="5" algn="ctr">
              <a:lnSpc>
                <a:spcPct val="115000"/>
              </a:lnSpc>
              <a:spcBef>
                <a:spcPts val="0"/>
              </a:spcBef>
              <a:spcAft>
                <a:spcPts val="0"/>
              </a:spcAft>
              <a:buSzPts val="1500"/>
              <a:buNone/>
              <a:defRPr/>
            </a:lvl6pPr>
            <a:lvl7pPr lvl="6" algn="ctr">
              <a:lnSpc>
                <a:spcPct val="115000"/>
              </a:lnSpc>
              <a:spcBef>
                <a:spcPts val="0"/>
              </a:spcBef>
              <a:spcAft>
                <a:spcPts val="0"/>
              </a:spcAft>
              <a:buSzPts val="1500"/>
              <a:buNone/>
              <a:defRPr/>
            </a:lvl7pPr>
            <a:lvl8pPr lvl="7" algn="ctr">
              <a:lnSpc>
                <a:spcPct val="115000"/>
              </a:lnSpc>
              <a:spcBef>
                <a:spcPts val="0"/>
              </a:spcBef>
              <a:spcAft>
                <a:spcPts val="0"/>
              </a:spcAft>
              <a:buSzPts val="1500"/>
              <a:buNone/>
              <a:defRPr/>
            </a:lvl8pPr>
            <a:lvl9pPr lvl="8" algn="ctr">
              <a:lnSpc>
                <a:spcPct val="115000"/>
              </a:lnSpc>
              <a:spcBef>
                <a:spcPts val="0"/>
              </a:spcBef>
              <a:spcAft>
                <a:spcPts val="0"/>
              </a:spcAft>
              <a:buSzPts val="1500"/>
              <a:buNone/>
              <a:defRPr/>
            </a:lvl9pPr>
          </a:lstStyle>
          <a:p/>
        </p:txBody>
      </p:sp>
      <p:sp>
        <p:nvSpPr>
          <p:cNvPr id="155" name="Google Shape;155;p24"/>
          <p:cNvSpPr txBox="1"/>
          <p:nvPr/>
        </p:nvSpPr>
        <p:spPr>
          <a:xfrm>
            <a:off x="2646000" y="3447038"/>
            <a:ext cx="3852000" cy="659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300"/>
              </a:spcBef>
              <a:spcAft>
                <a:spcPts val="0"/>
              </a:spcAft>
              <a:buClr>
                <a:srgbClr val="000000"/>
              </a:buClr>
              <a:buSzPts val="1200"/>
              <a:buFont typeface="Arial"/>
              <a:buNone/>
            </a:pPr>
            <a:r>
              <a:rPr b="0" i="0" lang="en" sz="1200" u="none" cap="none" strike="noStrike">
                <a:solidFill>
                  <a:schemeClr val="dk1"/>
                </a:solidFill>
                <a:latin typeface="Catamaran"/>
                <a:ea typeface="Catamaran"/>
                <a:cs typeface="Catamaran"/>
                <a:sym typeface="Catamaran"/>
              </a:rPr>
              <a:t>CRÉDITOS: Esta plantilla para presentaciones es una creación de </a:t>
            </a:r>
            <a:r>
              <a:rPr b="1" i="0" lang="en" sz="1200" u="none" cap="none" strike="noStrike">
                <a:solidFill>
                  <a:schemeClr val="hlink"/>
                </a:solidFill>
                <a:uFill>
                  <a:noFill/>
                </a:uFill>
                <a:latin typeface="Catamaran"/>
                <a:ea typeface="Catamaran"/>
                <a:cs typeface="Catamaran"/>
                <a:sym typeface="Catamaran"/>
                <a:hlinkClick r:id="rId2"/>
              </a:rPr>
              <a:t>Slidesgo</a:t>
            </a:r>
            <a:r>
              <a:rPr b="0" i="0" lang="en" sz="1200" u="none" cap="none" strike="noStrike">
                <a:solidFill>
                  <a:schemeClr val="dk1"/>
                </a:solidFill>
                <a:latin typeface="Catamaran"/>
                <a:ea typeface="Catamaran"/>
                <a:cs typeface="Catamaran"/>
                <a:sym typeface="Catamaran"/>
              </a:rPr>
              <a:t>, e incluye iconos de </a:t>
            </a:r>
            <a:r>
              <a:rPr b="1" i="0" lang="en" sz="1200" u="none" cap="none" strike="noStrike">
                <a:solidFill>
                  <a:schemeClr val="hlink"/>
                </a:solidFill>
                <a:uFill>
                  <a:noFill/>
                </a:uFill>
                <a:latin typeface="Catamaran"/>
                <a:ea typeface="Catamaran"/>
                <a:cs typeface="Catamaran"/>
                <a:sym typeface="Catamaran"/>
                <a:hlinkClick r:id="rId3"/>
              </a:rPr>
              <a:t>Flaticon</a:t>
            </a:r>
            <a:r>
              <a:rPr b="0" i="0" lang="en" sz="1200" u="none" cap="none" strike="noStrike">
                <a:solidFill>
                  <a:schemeClr val="dk1"/>
                </a:solidFill>
                <a:latin typeface="Catamaran"/>
                <a:ea typeface="Catamaran"/>
                <a:cs typeface="Catamaran"/>
                <a:sym typeface="Catamaran"/>
              </a:rPr>
              <a:t>, infografías e imágenes de </a:t>
            </a:r>
            <a:r>
              <a:rPr b="1" i="0" lang="en" sz="1200" u="none" cap="none" strike="noStrike">
                <a:solidFill>
                  <a:schemeClr val="hlink"/>
                </a:solidFill>
                <a:uFill>
                  <a:noFill/>
                </a:uFill>
                <a:latin typeface="Catamaran"/>
                <a:ea typeface="Catamaran"/>
                <a:cs typeface="Catamaran"/>
                <a:sym typeface="Catamaran"/>
                <a:hlinkClick r:id="rId4"/>
              </a:rPr>
              <a:t>Freepik</a:t>
            </a:r>
            <a:endParaRPr b="1" i="0" sz="1200" u="none" cap="none" strike="noStrike">
              <a:solidFill>
                <a:schemeClr val="dk1"/>
              </a:solidFill>
              <a:latin typeface="Catamaran"/>
              <a:ea typeface="Catamaran"/>
              <a:cs typeface="Catamaran"/>
              <a:sym typeface="Catamar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4">
    <p:spTree>
      <p:nvGrpSpPr>
        <p:cNvPr id="156" name="Shape 156"/>
        <p:cNvGrpSpPr/>
        <p:nvPr/>
      </p:nvGrpSpPr>
      <p:grpSpPr>
        <a:xfrm>
          <a:off x="0" y="0"/>
          <a:ext cx="0" cy="0"/>
          <a:chOff x="0" y="0"/>
          <a:chExt cx="0" cy="0"/>
        </a:xfrm>
      </p:grpSpPr>
      <p:sp>
        <p:nvSpPr>
          <p:cNvPr id="157" name="Google Shape;157;p25"/>
          <p:cNvSpPr/>
          <p:nvPr/>
        </p:nvSpPr>
        <p:spPr>
          <a:xfrm flipH="1" rot="10800000">
            <a:off x="413259" y="-1060384"/>
            <a:ext cx="8317482" cy="7264268"/>
          </a:xfrm>
          <a:custGeom>
            <a:rect b="b" l="l" r="r" t="t"/>
            <a:pathLst>
              <a:path extrusionOk="0" h="49063" w="56043">
                <a:moveTo>
                  <a:pt x="21155" y="1"/>
                </a:moveTo>
                <a:cubicBezTo>
                  <a:pt x="16358" y="1"/>
                  <a:pt x="10390" y="5305"/>
                  <a:pt x="10390" y="5305"/>
                </a:cubicBezTo>
                <a:cubicBezTo>
                  <a:pt x="10390" y="5305"/>
                  <a:pt x="4631" y="9858"/>
                  <a:pt x="3619" y="13127"/>
                </a:cubicBezTo>
                <a:cubicBezTo>
                  <a:pt x="2186" y="17712"/>
                  <a:pt x="4995" y="17992"/>
                  <a:pt x="7057" y="17992"/>
                </a:cubicBezTo>
                <a:cubicBezTo>
                  <a:pt x="7344" y="17992"/>
                  <a:pt x="7617" y="17987"/>
                  <a:pt x="7861" y="17987"/>
                </a:cubicBezTo>
                <a:cubicBezTo>
                  <a:pt x="8246" y="17987"/>
                  <a:pt x="8561" y="18000"/>
                  <a:pt x="8756" y="18069"/>
                </a:cubicBezTo>
                <a:cubicBezTo>
                  <a:pt x="9962" y="18497"/>
                  <a:pt x="0" y="31027"/>
                  <a:pt x="3347" y="37448"/>
                </a:cubicBezTo>
                <a:cubicBezTo>
                  <a:pt x="4866" y="40380"/>
                  <a:pt x="7579" y="41324"/>
                  <a:pt x="10374" y="41324"/>
                </a:cubicBezTo>
                <a:cubicBezTo>
                  <a:pt x="13736" y="41324"/>
                  <a:pt x="17216" y="39957"/>
                  <a:pt x="18873" y="39044"/>
                </a:cubicBezTo>
                <a:cubicBezTo>
                  <a:pt x="19113" y="38911"/>
                  <a:pt x="19305" y="38850"/>
                  <a:pt x="19457" y="38850"/>
                </a:cubicBezTo>
                <a:cubicBezTo>
                  <a:pt x="21234" y="38850"/>
                  <a:pt x="17666" y="47195"/>
                  <a:pt x="22648" y="48772"/>
                </a:cubicBezTo>
                <a:cubicBezTo>
                  <a:pt x="23300" y="48972"/>
                  <a:pt x="23964" y="49062"/>
                  <a:pt x="24631" y="49062"/>
                </a:cubicBezTo>
                <a:cubicBezTo>
                  <a:pt x="29537" y="49062"/>
                  <a:pt x="34586" y="44199"/>
                  <a:pt x="35957" y="42624"/>
                </a:cubicBezTo>
                <a:cubicBezTo>
                  <a:pt x="36814" y="41657"/>
                  <a:pt x="37396" y="41190"/>
                  <a:pt x="37877" y="41190"/>
                </a:cubicBezTo>
                <a:cubicBezTo>
                  <a:pt x="38596" y="41190"/>
                  <a:pt x="39086" y="42236"/>
                  <a:pt x="39926" y="44219"/>
                </a:cubicBezTo>
                <a:cubicBezTo>
                  <a:pt x="40285" y="45050"/>
                  <a:pt x="40935" y="45406"/>
                  <a:pt x="41765" y="45406"/>
                </a:cubicBezTo>
                <a:cubicBezTo>
                  <a:pt x="45522" y="45406"/>
                  <a:pt x="52971" y="38127"/>
                  <a:pt x="53896" y="34685"/>
                </a:cubicBezTo>
                <a:cubicBezTo>
                  <a:pt x="55063" y="30444"/>
                  <a:pt x="51016" y="31066"/>
                  <a:pt x="50277" y="30950"/>
                </a:cubicBezTo>
                <a:cubicBezTo>
                  <a:pt x="49537" y="30833"/>
                  <a:pt x="55764" y="26007"/>
                  <a:pt x="55958" y="18770"/>
                </a:cubicBezTo>
                <a:cubicBezTo>
                  <a:pt x="56043" y="15619"/>
                  <a:pt x="54454" y="14747"/>
                  <a:pt x="52434" y="14747"/>
                </a:cubicBezTo>
                <a:cubicBezTo>
                  <a:pt x="49925" y="14747"/>
                  <a:pt x="46750" y="16093"/>
                  <a:pt x="45288" y="16093"/>
                </a:cubicBezTo>
                <a:cubicBezTo>
                  <a:pt x="45222" y="16093"/>
                  <a:pt x="45160" y="16090"/>
                  <a:pt x="45101" y="16084"/>
                </a:cubicBezTo>
                <a:cubicBezTo>
                  <a:pt x="42727" y="15812"/>
                  <a:pt x="49654" y="10403"/>
                  <a:pt x="46074" y="4488"/>
                </a:cubicBezTo>
                <a:cubicBezTo>
                  <a:pt x="44180" y="1339"/>
                  <a:pt x="41003" y="22"/>
                  <a:pt x="37635" y="22"/>
                </a:cubicBezTo>
                <a:cubicBezTo>
                  <a:pt x="35051" y="22"/>
                  <a:pt x="32356" y="797"/>
                  <a:pt x="30042" y="2114"/>
                </a:cubicBezTo>
                <a:cubicBezTo>
                  <a:pt x="28089" y="3209"/>
                  <a:pt x="26867" y="3617"/>
                  <a:pt x="26063" y="3617"/>
                </a:cubicBezTo>
                <a:cubicBezTo>
                  <a:pt x="23949" y="3617"/>
                  <a:pt x="24716" y="800"/>
                  <a:pt x="22687" y="208"/>
                </a:cubicBezTo>
                <a:cubicBezTo>
                  <a:pt x="22197" y="65"/>
                  <a:pt x="21683" y="1"/>
                  <a:pt x="21155" y="1"/>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158" name="Shape 158"/>
        <p:cNvGrpSpPr/>
        <p:nvPr/>
      </p:nvGrpSpPr>
      <p:grpSpPr>
        <a:xfrm>
          <a:off x="0" y="0"/>
          <a:ext cx="0" cy="0"/>
          <a:chOff x="0" y="0"/>
          <a:chExt cx="0" cy="0"/>
        </a:xfrm>
      </p:grpSpPr>
      <p:sp>
        <p:nvSpPr>
          <p:cNvPr id="159" name="Google Shape;159;p26"/>
          <p:cNvSpPr/>
          <p:nvPr/>
        </p:nvSpPr>
        <p:spPr>
          <a:xfrm>
            <a:off x="-83786" y="-970032"/>
            <a:ext cx="9311573" cy="7083564"/>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p:nvPr/>
        </p:nvSpPr>
        <p:spPr>
          <a:xfrm rot="10800000">
            <a:off x="89977" y="-837826"/>
            <a:ext cx="8964035" cy="6819182"/>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
          <p:cNvSpPr txBox="1"/>
          <p:nvPr>
            <p:ph idx="1" type="subTitle"/>
          </p:nvPr>
        </p:nvSpPr>
        <p:spPr>
          <a:xfrm>
            <a:off x="823943" y="2366550"/>
            <a:ext cx="26400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20" name="Google Shape;20;p4"/>
          <p:cNvSpPr txBox="1"/>
          <p:nvPr>
            <p:ph idx="2" type="subTitle"/>
          </p:nvPr>
        </p:nvSpPr>
        <p:spPr>
          <a:xfrm>
            <a:off x="5680057" y="2366550"/>
            <a:ext cx="2640000" cy="3714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2400">
                <a:latin typeface="Grandstander Black"/>
                <a:ea typeface="Grandstander Black"/>
                <a:cs typeface="Grandstander Black"/>
                <a:sym typeface="Grandstander Black"/>
              </a:defRPr>
            </a:lvl1pPr>
            <a:lvl2pPr lvl="1" algn="l">
              <a:lnSpc>
                <a:spcPct val="115000"/>
              </a:lnSpc>
              <a:spcBef>
                <a:spcPts val="0"/>
              </a:spcBef>
              <a:spcAft>
                <a:spcPts val="0"/>
              </a:spcAft>
              <a:buSzPts val="1500"/>
              <a:buNone/>
              <a:defRPr sz="2400">
                <a:latin typeface="Grandstander Black"/>
                <a:ea typeface="Grandstander Black"/>
                <a:cs typeface="Grandstander Black"/>
                <a:sym typeface="Grandstander Black"/>
              </a:defRPr>
            </a:lvl2pPr>
            <a:lvl3pPr lvl="2" algn="l">
              <a:lnSpc>
                <a:spcPct val="115000"/>
              </a:lnSpc>
              <a:spcBef>
                <a:spcPts val="0"/>
              </a:spcBef>
              <a:spcAft>
                <a:spcPts val="0"/>
              </a:spcAft>
              <a:buSzPts val="1500"/>
              <a:buNone/>
              <a:defRPr sz="2400">
                <a:latin typeface="Grandstander Black"/>
                <a:ea typeface="Grandstander Black"/>
                <a:cs typeface="Grandstander Black"/>
                <a:sym typeface="Grandstander Black"/>
              </a:defRPr>
            </a:lvl3pPr>
            <a:lvl4pPr lvl="3" algn="l">
              <a:lnSpc>
                <a:spcPct val="115000"/>
              </a:lnSpc>
              <a:spcBef>
                <a:spcPts val="0"/>
              </a:spcBef>
              <a:spcAft>
                <a:spcPts val="0"/>
              </a:spcAft>
              <a:buSzPts val="1500"/>
              <a:buNone/>
              <a:defRPr sz="2400">
                <a:latin typeface="Grandstander Black"/>
                <a:ea typeface="Grandstander Black"/>
                <a:cs typeface="Grandstander Black"/>
                <a:sym typeface="Grandstander Black"/>
              </a:defRPr>
            </a:lvl4pPr>
            <a:lvl5pPr lvl="4" algn="l">
              <a:lnSpc>
                <a:spcPct val="115000"/>
              </a:lnSpc>
              <a:spcBef>
                <a:spcPts val="0"/>
              </a:spcBef>
              <a:spcAft>
                <a:spcPts val="0"/>
              </a:spcAft>
              <a:buSzPts val="1500"/>
              <a:buNone/>
              <a:defRPr sz="2400">
                <a:latin typeface="Grandstander Black"/>
                <a:ea typeface="Grandstander Black"/>
                <a:cs typeface="Grandstander Black"/>
                <a:sym typeface="Grandstander Black"/>
              </a:defRPr>
            </a:lvl5pPr>
            <a:lvl6pPr lvl="5" algn="l">
              <a:lnSpc>
                <a:spcPct val="115000"/>
              </a:lnSpc>
              <a:spcBef>
                <a:spcPts val="0"/>
              </a:spcBef>
              <a:spcAft>
                <a:spcPts val="0"/>
              </a:spcAft>
              <a:buSzPts val="1500"/>
              <a:buNone/>
              <a:defRPr sz="2400">
                <a:latin typeface="Grandstander Black"/>
                <a:ea typeface="Grandstander Black"/>
                <a:cs typeface="Grandstander Black"/>
                <a:sym typeface="Grandstander Black"/>
              </a:defRPr>
            </a:lvl6pPr>
            <a:lvl7pPr lvl="6" algn="l">
              <a:lnSpc>
                <a:spcPct val="115000"/>
              </a:lnSpc>
              <a:spcBef>
                <a:spcPts val="0"/>
              </a:spcBef>
              <a:spcAft>
                <a:spcPts val="0"/>
              </a:spcAft>
              <a:buSzPts val="1500"/>
              <a:buNone/>
              <a:defRPr sz="2400">
                <a:latin typeface="Grandstander Black"/>
                <a:ea typeface="Grandstander Black"/>
                <a:cs typeface="Grandstander Black"/>
                <a:sym typeface="Grandstander Black"/>
              </a:defRPr>
            </a:lvl7pPr>
            <a:lvl8pPr lvl="7" algn="l">
              <a:lnSpc>
                <a:spcPct val="115000"/>
              </a:lnSpc>
              <a:spcBef>
                <a:spcPts val="0"/>
              </a:spcBef>
              <a:spcAft>
                <a:spcPts val="0"/>
              </a:spcAft>
              <a:buSzPts val="1500"/>
              <a:buNone/>
              <a:defRPr sz="2400">
                <a:latin typeface="Grandstander Black"/>
                <a:ea typeface="Grandstander Black"/>
                <a:cs typeface="Grandstander Black"/>
                <a:sym typeface="Grandstander Black"/>
              </a:defRPr>
            </a:lvl8pPr>
            <a:lvl9pPr lvl="8" algn="l">
              <a:lnSpc>
                <a:spcPct val="115000"/>
              </a:lnSpc>
              <a:spcBef>
                <a:spcPts val="0"/>
              </a:spcBef>
              <a:spcAft>
                <a:spcPts val="0"/>
              </a:spcAft>
              <a:buSzPts val="1500"/>
              <a:buNone/>
              <a:defRPr sz="2400">
                <a:latin typeface="Grandstander Black"/>
                <a:ea typeface="Grandstander Black"/>
                <a:cs typeface="Grandstander Black"/>
                <a:sym typeface="Grandstander Black"/>
              </a:defRPr>
            </a:lvl9pPr>
          </a:lstStyle>
          <a:p/>
        </p:txBody>
      </p:sp>
      <p:sp>
        <p:nvSpPr>
          <p:cNvPr id="21" name="Google Shape;21;p4"/>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22" name="Google Shape;22;p4"/>
          <p:cNvSpPr txBox="1"/>
          <p:nvPr>
            <p:ph idx="3" type="body"/>
          </p:nvPr>
        </p:nvSpPr>
        <p:spPr>
          <a:xfrm>
            <a:off x="823943" y="2737954"/>
            <a:ext cx="2640000" cy="1870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0"/>
              </a:spcBef>
              <a:spcAft>
                <a:spcPts val="0"/>
              </a:spcAft>
              <a:buSzPts val="1400"/>
              <a:buChar char="■"/>
              <a:defRPr sz="1600"/>
            </a:lvl3pPr>
            <a:lvl4pPr indent="-317500" lvl="3" marL="1828800" algn="l">
              <a:lnSpc>
                <a:spcPct val="115000"/>
              </a:lnSpc>
              <a:spcBef>
                <a:spcPts val="0"/>
              </a:spcBef>
              <a:spcAft>
                <a:spcPts val="0"/>
              </a:spcAft>
              <a:buSzPts val="1400"/>
              <a:buChar char="●"/>
              <a:defRPr sz="1600"/>
            </a:lvl4pPr>
            <a:lvl5pPr indent="-317500" lvl="4" marL="2286000" algn="l">
              <a:lnSpc>
                <a:spcPct val="115000"/>
              </a:lnSpc>
              <a:spcBef>
                <a:spcPts val="0"/>
              </a:spcBef>
              <a:spcAft>
                <a:spcPts val="0"/>
              </a:spcAft>
              <a:buSzPts val="1400"/>
              <a:buChar char="○"/>
              <a:defRPr sz="1600"/>
            </a:lvl5pPr>
            <a:lvl6pPr indent="-317500" lvl="5" marL="2743200" algn="l">
              <a:lnSpc>
                <a:spcPct val="115000"/>
              </a:lnSpc>
              <a:spcBef>
                <a:spcPts val="0"/>
              </a:spcBef>
              <a:spcAft>
                <a:spcPts val="0"/>
              </a:spcAft>
              <a:buSzPts val="1400"/>
              <a:buChar char="■"/>
              <a:defRPr sz="1600"/>
            </a:lvl6pPr>
            <a:lvl7pPr indent="-317500" lvl="6" marL="3200400" algn="l">
              <a:lnSpc>
                <a:spcPct val="115000"/>
              </a:lnSpc>
              <a:spcBef>
                <a:spcPts val="0"/>
              </a:spcBef>
              <a:spcAft>
                <a:spcPts val="0"/>
              </a:spcAft>
              <a:buSzPts val="1400"/>
              <a:buChar char="●"/>
              <a:defRPr sz="1600"/>
            </a:lvl7pPr>
            <a:lvl8pPr indent="-317500" lvl="7" marL="3657600" algn="l">
              <a:lnSpc>
                <a:spcPct val="115000"/>
              </a:lnSpc>
              <a:spcBef>
                <a:spcPts val="0"/>
              </a:spcBef>
              <a:spcAft>
                <a:spcPts val="0"/>
              </a:spcAft>
              <a:buSzPts val="1400"/>
              <a:buChar char="○"/>
              <a:defRPr sz="1600"/>
            </a:lvl8pPr>
            <a:lvl9pPr indent="-317500" lvl="8" marL="4114800" algn="l">
              <a:lnSpc>
                <a:spcPct val="115000"/>
              </a:lnSpc>
              <a:spcBef>
                <a:spcPts val="0"/>
              </a:spcBef>
              <a:spcAft>
                <a:spcPts val="0"/>
              </a:spcAft>
              <a:buSzPts val="1400"/>
              <a:buChar char="■"/>
              <a:defRPr sz="1600"/>
            </a:lvl9pPr>
          </a:lstStyle>
          <a:p/>
        </p:txBody>
      </p:sp>
      <p:sp>
        <p:nvSpPr>
          <p:cNvPr id="23" name="Google Shape;23;p4"/>
          <p:cNvSpPr txBox="1"/>
          <p:nvPr>
            <p:ph idx="4" type="body"/>
          </p:nvPr>
        </p:nvSpPr>
        <p:spPr>
          <a:xfrm>
            <a:off x="5680057" y="2737948"/>
            <a:ext cx="2640000" cy="1870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0"/>
              </a:spcBef>
              <a:spcAft>
                <a:spcPts val="0"/>
              </a:spcAft>
              <a:buSzPts val="1400"/>
              <a:buChar char="■"/>
              <a:defRPr sz="1600"/>
            </a:lvl3pPr>
            <a:lvl4pPr indent="-317500" lvl="3" marL="1828800" algn="l">
              <a:lnSpc>
                <a:spcPct val="115000"/>
              </a:lnSpc>
              <a:spcBef>
                <a:spcPts val="0"/>
              </a:spcBef>
              <a:spcAft>
                <a:spcPts val="0"/>
              </a:spcAft>
              <a:buSzPts val="1400"/>
              <a:buChar char="●"/>
              <a:defRPr sz="1600"/>
            </a:lvl4pPr>
            <a:lvl5pPr indent="-317500" lvl="4" marL="2286000" algn="l">
              <a:lnSpc>
                <a:spcPct val="115000"/>
              </a:lnSpc>
              <a:spcBef>
                <a:spcPts val="0"/>
              </a:spcBef>
              <a:spcAft>
                <a:spcPts val="0"/>
              </a:spcAft>
              <a:buSzPts val="1400"/>
              <a:buChar char="○"/>
              <a:defRPr sz="1600"/>
            </a:lvl5pPr>
            <a:lvl6pPr indent="-317500" lvl="5" marL="2743200" algn="l">
              <a:lnSpc>
                <a:spcPct val="115000"/>
              </a:lnSpc>
              <a:spcBef>
                <a:spcPts val="0"/>
              </a:spcBef>
              <a:spcAft>
                <a:spcPts val="0"/>
              </a:spcAft>
              <a:buSzPts val="1400"/>
              <a:buChar char="■"/>
              <a:defRPr sz="1600"/>
            </a:lvl6pPr>
            <a:lvl7pPr indent="-317500" lvl="6" marL="3200400" algn="l">
              <a:lnSpc>
                <a:spcPct val="115000"/>
              </a:lnSpc>
              <a:spcBef>
                <a:spcPts val="0"/>
              </a:spcBef>
              <a:spcAft>
                <a:spcPts val="0"/>
              </a:spcAft>
              <a:buSzPts val="1400"/>
              <a:buChar char="●"/>
              <a:defRPr sz="1600"/>
            </a:lvl7pPr>
            <a:lvl8pPr indent="-317500" lvl="7" marL="3657600" algn="l">
              <a:lnSpc>
                <a:spcPct val="115000"/>
              </a:lnSpc>
              <a:spcBef>
                <a:spcPts val="0"/>
              </a:spcBef>
              <a:spcAft>
                <a:spcPts val="0"/>
              </a:spcAft>
              <a:buSzPts val="1400"/>
              <a:buChar char="○"/>
              <a:defRPr sz="1600"/>
            </a:lvl8pPr>
            <a:lvl9pPr indent="-317500" lvl="8" marL="4114800" algn="l">
              <a:lnSpc>
                <a:spcPct val="115000"/>
              </a:lnSpc>
              <a:spcBef>
                <a:spcPts val="0"/>
              </a:spcBef>
              <a:spcAft>
                <a:spcPts val="0"/>
              </a:spcAft>
              <a:buSzPts val="14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 name="Shape 24"/>
        <p:cNvGrpSpPr/>
        <p:nvPr/>
      </p:nvGrpSpPr>
      <p:grpSpPr>
        <a:xfrm>
          <a:off x="0" y="0"/>
          <a:ext cx="0" cy="0"/>
          <a:chOff x="0" y="0"/>
          <a:chExt cx="0" cy="0"/>
        </a:xfrm>
      </p:grpSpPr>
      <p:sp>
        <p:nvSpPr>
          <p:cNvPr id="25" name="Google Shape;25;p5"/>
          <p:cNvSpPr/>
          <p:nvPr/>
        </p:nvSpPr>
        <p:spPr>
          <a:xfrm rot="10800000">
            <a:off x="-789154" y="-738555"/>
            <a:ext cx="8703381" cy="6620380"/>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
          <p:cNvSpPr txBox="1"/>
          <p:nvPr>
            <p:ph idx="1" type="subTitle"/>
          </p:nvPr>
        </p:nvSpPr>
        <p:spPr>
          <a:xfrm>
            <a:off x="1393367" y="2180915"/>
            <a:ext cx="3849600" cy="14199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sz="1700"/>
            </a:lvl1pPr>
            <a:lvl2pPr lvl="1" algn="ctr">
              <a:lnSpc>
                <a:spcPct val="115000"/>
              </a:lnSpc>
              <a:spcBef>
                <a:spcPts val="0"/>
              </a:spcBef>
              <a:spcAft>
                <a:spcPts val="0"/>
              </a:spcAft>
              <a:buSzPts val="1500"/>
              <a:buNone/>
              <a:defRPr sz="1700"/>
            </a:lvl2pPr>
            <a:lvl3pPr lvl="2" algn="ctr">
              <a:lnSpc>
                <a:spcPct val="115000"/>
              </a:lnSpc>
              <a:spcBef>
                <a:spcPts val="0"/>
              </a:spcBef>
              <a:spcAft>
                <a:spcPts val="0"/>
              </a:spcAft>
              <a:buSzPts val="1500"/>
              <a:buNone/>
              <a:defRPr sz="1700"/>
            </a:lvl3pPr>
            <a:lvl4pPr lvl="3" algn="ctr">
              <a:lnSpc>
                <a:spcPct val="115000"/>
              </a:lnSpc>
              <a:spcBef>
                <a:spcPts val="0"/>
              </a:spcBef>
              <a:spcAft>
                <a:spcPts val="0"/>
              </a:spcAft>
              <a:buSzPts val="1500"/>
              <a:buNone/>
              <a:defRPr sz="1700"/>
            </a:lvl4pPr>
            <a:lvl5pPr lvl="4" algn="ctr">
              <a:lnSpc>
                <a:spcPct val="115000"/>
              </a:lnSpc>
              <a:spcBef>
                <a:spcPts val="0"/>
              </a:spcBef>
              <a:spcAft>
                <a:spcPts val="0"/>
              </a:spcAft>
              <a:buSzPts val="1500"/>
              <a:buNone/>
              <a:defRPr sz="1700"/>
            </a:lvl5pPr>
            <a:lvl6pPr lvl="5" algn="ctr">
              <a:lnSpc>
                <a:spcPct val="115000"/>
              </a:lnSpc>
              <a:spcBef>
                <a:spcPts val="0"/>
              </a:spcBef>
              <a:spcAft>
                <a:spcPts val="0"/>
              </a:spcAft>
              <a:buSzPts val="1500"/>
              <a:buNone/>
              <a:defRPr sz="1700"/>
            </a:lvl6pPr>
            <a:lvl7pPr lvl="6" algn="ctr">
              <a:lnSpc>
                <a:spcPct val="115000"/>
              </a:lnSpc>
              <a:spcBef>
                <a:spcPts val="0"/>
              </a:spcBef>
              <a:spcAft>
                <a:spcPts val="0"/>
              </a:spcAft>
              <a:buSzPts val="1500"/>
              <a:buNone/>
              <a:defRPr sz="1700"/>
            </a:lvl7pPr>
            <a:lvl8pPr lvl="7" algn="ctr">
              <a:lnSpc>
                <a:spcPct val="115000"/>
              </a:lnSpc>
              <a:spcBef>
                <a:spcPts val="0"/>
              </a:spcBef>
              <a:spcAft>
                <a:spcPts val="0"/>
              </a:spcAft>
              <a:buSzPts val="1500"/>
              <a:buNone/>
              <a:defRPr sz="1700"/>
            </a:lvl8pPr>
            <a:lvl9pPr lvl="8" algn="ctr">
              <a:lnSpc>
                <a:spcPct val="115000"/>
              </a:lnSpc>
              <a:spcBef>
                <a:spcPts val="0"/>
              </a:spcBef>
              <a:spcAft>
                <a:spcPts val="0"/>
              </a:spcAft>
              <a:buSzPts val="1500"/>
              <a:buNone/>
              <a:defRPr sz="1700"/>
            </a:lvl9pPr>
          </a:lstStyle>
          <a:p/>
        </p:txBody>
      </p:sp>
      <p:sp>
        <p:nvSpPr>
          <p:cNvPr id="27" name="Google Shape;27;p5"/>
          <p:cNvSpPr txBox="1"/>
          <p:nvPr>
            <p:ph type="title"/>
          </p:nvPr>
        </p:nvSpPr>
        <p:spPr>
          <a:xfrm>
            <a:off x="1393492" y="1537814"/>
            <a:ext cx="3849600" cy="5631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200"/>
              <a:buNone/>
              <a:defRPr sz="4000"/>
            </a:lvl1pPr>
            <a:lvl2pPr lvl="1"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7_1">
    <p:spTree>
      <p:nvGrpSpPr>
        <p:cNvPr id="28" name="Shape 28"/>
        <p:cNvGrpSpPr/>
        <p:nvPr/>
      </p:nvGrpSpPr>
      <p:grpSpPr>
        <a:xfrm>
          <a:off x="0" y="0"/>
          <a:ext cx="0" cy="0"/>
          <a:chOff x="0" y="0"/>
          <a:chExt cx="0" cy="0"/>
        </a:xfrm>
      </p:grpSpPr>
      <p:sp>
        <p:nvSpPr>
          <p:cNvPr id="29" name="Google Shape;29;p6"/>
          <p:cNvSpPr/>
          <p:nvPr/>
        </p:nvSpPr>
        <p:spPr>
          <a:xfrm flipH="1" rot="10800000">
            <a:off x="-356875" y="-1732953"/>
            <a:ext cx="9857683" cy="8609453"/>
          </a:xfrm>
          <a:custGeom>
            <a:rect b="b" l="l" r="r" t="t"/>
            <a:pathLst>
              <a:path extrusionOk="0" h="49063" w="56043">
                <a:moveTo>
                  <a:pt x="21155" y="1"/>
                </a:moveTo>
                <a:cubicBezTo>
                  <a:pt x="16358" y="1"/>
                  <a:pt x="10390" y="5305"/>
                  <a:pt x="10390" y="5305"/>
                </a:cubicBezTo>
                <a:cubicBezTo>
                  <a:pt x="10390" y="5305"/>
                  <a:pt x="4631" y="9858"/>
                  <a:pt x="3619" y="13127"/>
                </a:cubicBezTo>
                <a:cubicBezTo>
                  <a:pt x="2186" y="17712"/>
                  <a:pt x="4995" y="17992"/>
                  <a:pt x="7057" y="17992"/>
                </a:cubicBezTo>
                <a:cubicBezTo>
                  <a:pt x="7344" y="17992"/>
                  <a:pt x="7617" y="17987"/>
                  <a:pt x="7861" y="17987"/>
                </a:cubicBezTo>
                <a:cubicBezTo>
                  <a:pt x="8246" y="17987"/>
                  <a:pt x="8561" y="18000"/>
                  <a:pt x="8756" y="18069"/>
                </a:cubicBezTo>
                <a:cubicBezTo>
                  <a:pt x="9962" y="18497"/>
                  <a:pt x="0" y="31027"/>
                  <a:pt x="3347" y="37448"/>
                </a:cubicBezTo>
                <a:cubicBezTo>
                  <a:pt x="4866" y="40380"/>
                  <a:pt x="7579" y="41324"/>
                  <a:pt x="10374" y="41324"/>
                </a:cubicBezTo>
                <a:cubicBezTo>
                  <a:pt x="13736" y="41324"/>
                  <a:pt x="17216" y="39957"/>
                  <a:pt x="18873" y="39044"/>
                </a:cubicBezTo>
                <a:cubicBezTo>
                  <a:pt x="19113" y="38911"/>
                  <a:pt x="19305" y="38850"/>
                  <a:pt x="19457" y="38850"/>
                </a:cubicBezTo>
                <a:cubicBezTo>
                  <a:pt x="21234" y="38850"/>
                  <a:pt x="17666" y="47195"/>
                  <a:pt x="22648" y="48772"/>
                </a:cubicBezTo>
                <a:cubicBezTo>
                  <a:pt x="23300" y="48972"/>
                  <a:pt x="23964" y="49062"/>
                  <a:pt x="24631" y="49062"/>
                </a:cubicBezTo>
                <a:cubicBezTo>
                  <a:pt x="29537" y="49062"/>
                  <a:pt x="34586" y="44199"/>
                  <a:pt x="35957" y="42624"/>
                </a:cubicBezTo>
                <a:cubicBezTo>
                  <a:pt x="36814" y="41657"/>
                  <a:pt x="37396" y="41190"/>
                  <a:pt x="37877" y="41190"/>
                </a:cubicBezTo>
                <a:cubicBezTo>
                  <a:pt x="38596" y="41190"/>
                  <a:pt x="39086" y="42236"/>
                  <a:pt x="39926" y="44219"/>
                </a:cubicBezTo>
                <a:cubicBezTo>
                  <a:pt x="40285" y="45050"/>
                  <a:pt x="40935" y="45406"/>
                  <a:pt x="41765" y="45406"/>
                </a:cubicBezTo>
                <a:cubicBezTo>
                  <a:pt x="45522" y="45406"/>
                  <a:pt x="52971" y="38127"/>
                  <a:pt x="53896" y="34685"/>
                </a:cubicBezTo>
                <a:cubicBezTo>
                  <a:pt x="55063" y="30444"/>
                  <a:pt x="51016" y="31066"/>
                  <a:pt x="50277" y="30950"/>
                </a:cubicBezTo>
                <a:cubicBezTo>
                  <a:pt x="49537" y="30833"/>
                  <a:pt x="55764" y="26007"/>
                  <a:pt x="55958" y="18770"/>
                </a:cubicBezTo>
                <a:cubicBezTo>
                  <a:pt x="56043" y="15619"/>
                  <a:pt x="54454" y="14747"/>
                  <a:pt x="52434" y="14747"/>
                </a:cubicBezTo>
                <a:cubicBezTo>
                  <a:pt x="49925" y="14747"/>
                  <a:pt x="46750" y="16093"/>
                  <a:pt x="45288" y="16093"/>
                </a:cubicBezTo>
                <a:cubicBezTo>
                  <a:pt x="45222" y="16093"/>
                  <a:pt x="45160" y="16090"/>
                  <a:pt x="45101" y="16084"/>
                </a:cubicBezTo>
                <a:cubicBezTo>
                  <a:pt x="42727" y="15812"/>
                  <a:pt x="49654" y="10403"/>
                  <a:pt x="46074" y="4488"/>
                </a:cubicBezTo>
                <a:cubicBezTo>
                  <a:pt x="44180" y="1339"/>
                  <a:pt x="41003" y="22"/>
                  <a:pt x="37635" y="22"/>
                </a:cubicBezTo>
                <a:cubicBezTo>
                  <a:pt x="35051" y="22"/>
                  <a:pt x="32356" y="797"/>
                  <a:pt x="30042" y="2114"/>
                </a:cubicBezTo>
                <a:cubicBezTo>
                  <a:pt x="28089" y="3209"/>
                  <a:pt x="26867" y="3617"/>
                  <a:pt x="26063" y="3617"/>
                </a:cubicBezTo>
                <a:cubicBezTo>
                  <a:pt x="23949" y="3617"/>
                  <a:pt x="24716" y="800"/>
                  <a:pt x="22687" y="208"/>
                </a:cubicBezTo>
                <a:cubicBezTo>
                  <a:pt x="22197" y="65"/>
                  <a:pt x="21683" y="1"/>
                  <a:pt x="21155" y="1"/>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6"/>
          <p:cNvSpPr txBox="1"/>
          <p:nvPr>
            <p:ph idx="1" type="body"/>
          </p:nvPr>
        </p:nvSpPr>
        <p:spPr>
          <a:xfrm>
            <a:off x="720000" y="1266250"/>
            <a:ext cx="4316100" cy="33423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0"/>
              </a:spcBef>
              <a:spcAft>
                <a:spcPts val="0"/>
              </a:spcAft>
              <a:buSzPts val="1400"/>
              <a:buChar char="■"/>
              <a:defRPr sz="1600"/>
            </a:lvl3pPr>
            <a:lvl4pPr indent="-317500" lvl="3" marL="1828800" algn="l">
              <a:lnSpc>
                <a:spcPct val="115000"/>
              </a:lnSpc>
              <a:spcBef>
                <a:spcPts val="0"/>
              </a:spcBef>
              <a:spcAft>
                <a:spcPts val="0"/>
              </a:spcAft>
              <a:buSzPts val="1400"/>
              <a:buChar char="●"/>
              <a:defRPr sz="1600"/>
            </a:lvl4pPr>
            <a:lvl5pPr indent="-317500" lvl="4" marL="2286000" algn="l">
              <a:lnSpc>
                <a:spcPct val="115000"/>
              </a:lnSpc>
              <a:spcBef>
                <a:spcPts val="0"/>
              </a:spcBef>
              <a:spcAft>
                <a:spcPts val="0"/>
              </a:spcAft>
              <a:buSzPts val="1400"/>
              <a:buChar char="○"/>
              <a:defRPr sz="1600"/>
            </a:lvl5pPr>
            <a:lvl6pPr indent="-317500" lvl="5" marL="2743200" algn="l">
              <a:lnSpc>
                <a:spcPct val="115000"/>
              </a:lnSpc>
              <a:spcBef>
                <a:spcPts val="0"/>
              </a:spcBef>
              <a:spcAft>
                <a:spcPts val="0"/>
              </a:spcAft>
              <a:buSzPts val="1400"/>
              <a:buChar char="■"/>
              <a:defRPr sz="1600"/>
            </a:lvl6pPr>
            <a:lvl7pPr indent="-317500" lvl="6" marL="3200400" algn="l">
              <a:lnSpc>
                <a:spcPct val="115000"/>
              </a:lnSpc>
              <a:spcBef>
                <a:spcPts val="0"/>
              </a:spcBef>
              <a:spcAft>
                <a:spcPts val="0"/>
              </a:spcAft>
              <a:buSzPts val="1400"/>
              <a:buChar char="●"/>
              <a:defRPr sz="1600"/>
            </a:lvl7pPr>
            <a:lvl8pPr indent="-317500" lvl="7" marL="3657600" algn="l">
              <a:lnSpc>
                <a:spcPct val="115000"/>
              </a:lnSpc>
              <a:spcBef>
                <a:spcPts val="0"/>
              </a:spcBef>
              <a:spcAft>
                <a:spcPts val="0"/>
              </a:spcAft>
              <a:buSzPts val="1400"/>
              <a:buChar char="○"/>
              <a:defRPr sz="1600"/>
            </a:lvl8pPr>
            <a:lvl9pPr indent="-317500" lvl="8" marL="4114800" algn="l">
              <a:lnSpc>
                <a:spcPct val="115000"/>
              </a:lnSpc>
              <a:spcBef>
                <a:spcPts val="0"/>
              </a:spcBef>
              <a:spcAft>
                <a:spcPts val="0"/>
              </a:spcAft>
              <a:buSzPts val="1400"/>
              <a:buChar char="■"/>
              <a:defRPr sz="1600"/>
            </a:lvl9pPr>
          </a:lstStyle>
          <a:p/>
        </p:txBody>
      </p:sp>
      <p:sp>
        <p:nvSpPr>
          <p:cNvPr id="31" name="Google Shape;31;p6"/>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7"/>
          <p:cNvSpPr txBox="1"/>
          <p:nvPr>
            <p:ph idx="1" type="body"/>
          </p:nvPr>
        </p:nvSpPr>
        <p:spPr>
          <a:xfrm>
            <a:off x="720000" y="1266250"/>
            <a:ext cx="7704000" cy="33423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sz="1600"/>
            </a:lvl3pPr>
            <a:lvl4pPr indent="-317500" lvl="3" marL="1828800" algn="l">
              <a:lnSpc>
                <a:spcPct val="115000"/>
              </a:lnSpc>
              <a:spcBef>
                <a:spcPts val="0"/>
              </a:spcBef>
              <a:spcAft>
                <a:spcPts val="0"/>
              </a:spcAft>
              <a:buSzPts val="1400"/>
              <a:buChar char="●"/>
              <a:defRPr sz="1600"/>
            </a:lvl4pPr>
            <a:lvl5pPr indent="-317500" lvl="4" marL="2286000" algn="l">
              <a:lnSpc>
                <a:spcPct val="115000"/>
              </a:lnSpc>
              <a:spcBef>
                <a:spcPts val="0"/>
              </a:spcBef>
              <a:spcAft>
                <a:spcPts val="0"/>
              </a:spcAft>
              <a:buSzPts val="1400"/>
              <a:buChar char="○"/>
              <a:defRPr sz="1600"/>
            </a:lvl5pPr>
            <a:lvl6pPr indent="-317500" lvl="5" marL="2743200" algn="l">
              <a:lnSpc>
                <a:spcPct val="115000"/>
              </a:lnSpc>
              <a:spcBef>
                <a:spcPts val="0"/>
              </a:spcBef>
              <a:spcAft>
                <a:spcPts val="0"/>
              </a:spcAft>
              <a:buSzPts val="1400"/>
              <a:buChar char="■"/>
              <a:defRPr sz="1600"/>
            </a:lvl6pPr>
            <a:lvl7pPr indent="-317500" lvl="6" marL="3200400" algn="l">
              <a:lnSpc>
                <a:spcPct val="115000"/>
              </a:lnSpc>
              <a:spcBef>
                <a:spcPts val="0"/>
              </a:spcBef>
              <a:spcAft>
                <a:spcPts val="0"/>
              </a:spcAft>
              <a:buSzPts val="1400"/>
              <a:buChar char="●"/>
              <a:defRPr sz="1600"/>
            </a:lvl7pPr>
            <a:lvl8pPr indent="-317500" lvl="7" marL="3657600" algn="l">
              <a:lnSpc>
                <a:spcPct val="115000"/>
              </a:lnSpc>
              <a:spcBef>
                <a:spcPts val="0"/>
              </a:spcBef>
              <a:spcAft>
                <a:spcPts val="0"/>
              </a:spcAft>
              <a:buSzPts val="1400"/>
              <a:buChar char="○"/>
              <a:defRPr sz="1600"/>
            </a:lvl8pPr>
            <a:lvl9pPr indent="-317500" lvl="8" marL="4114800" algn="l">
              <a:lnSpc>
                <a:spcPct val="115000"/>
              </a:lnSpc>
              <a:spcBef>
                <a:spcPts val="0"/>
              </a:spcBef>
              <a:spcAft>
                <a:spcPts val="0"/>
              </a:spcAft>
              <a:buSzPts val="1400"/>
              <a:buChar char="■"/>
              <a:defRPr sz="1600"/>
            </a:lvl9pPr>
          </a:lstStyle>
          <a:p/>
        </p:txBody>
      </p:sp>
      <p:sp>
        <p:nvSpPr>
          <p:cNvPr id="34" name="Google Shape;34;p7"/>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
        <p:nvSpPr>
          <p:cNvPr id="35" name="Google Shape;35;p7"/>
          <p:cNvSpPr/>
          <p:nvPr/>
        </p:nvSpPr>
        <p:spPr>
          <a:xfrm>
            <a:off x="-188731" y="-1016449"/>
            <a:ext cx="9233512" cy="7024181"/>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8"/>
          <p:cNvSpPr/>
          <p:nvPr/>
        </p:nvSpPr>
        <p:spPr>
          <a:xfrm>
            <a:off x="296650" y="-1171050"/>
            <a:ext cx="8550633" cy="7485635"/>
          </a:xfrm>
          <a:custGeom>
            <a:rect b="b" l="l" r="r" t="t"/>
            <a:pathLst>
              <a:path extrusionOk="0" h="49062" w="56044">
                <a:moveTo>
                  <a:pt x="34899" y="0"/>
                </a:moveTo>
                <a:cubicBezTo>
                  <a:pt x="34368" y="0"/>
                  <a:pt x="33851" y="65"/>
                  <a:pt x="33357" y="208"/>
                </a:cubicBezTo>
                <a:cubicBezTo>
                  <a:pt x="31328" y="799"/>
                  <a:pt x="32116" y="3617"/>
                  <a:pt x="30013" y="3617"/>
                </a:cubicBezTo>
                <a:cubicBezTo>
                  <a:pt x="29213" y="3617"/>
                  <a:pt x="27994" y="3209"/>
                  <a:pt x="26041" y="2114"/>
                </a:cubicBezTo>
                <a:cubicBezTo>
                  <a:pt x="23706" y="811"/>
                  <a:pt x="20995" y="38"/>
                  <a:pt x="18402" y="38"/>
                </a:cubicBezTo>
                <a:cubicBezTo>
                  <a:pt x="15032" y="38"/>
                  <a:pt x="11861" y="1343"/>
                  <a:pt x="9970" y="4488"/>
                </a:cubicBezTo>
                <a:cubicBezTo>
                  <a:pt x="6390" y="10403"/>
                  <a:pt x="13317" y="15812"/>
                  <a:pt x="10943" y="16084"/>
                </a:cubicBezTo>
                <a:cubicBezTo>
                  <a:pt x="10884" y="16090"/>
                  <a:pt x="10821" y="16093"/>
                  <a:pt x="10755" y="16093"/>
                </a:cubicBezTo>
                <a:cubicBezTo>
                  <a:pt x="9297" y="16093"/>
                  <a:pt x="6143" y="14770"/>
                  <a:pt x="3639" y="14770"/>
                </a:cubicBezTo>
                <a:cubicBezTo>
                  <a:pt x="1605" y="14770"/>
                  <a:pt x="1" y="15643"/>
                  <a:pt x="86" y="18808"/>
                </a:cubicBezTo>
                <a:cubicBezTo>
                  <a:pt x="281" y="26046"/>
                  <a:pt x="6507" y="30833"/>
                  <a:pt x="5767" y="30949"/>
                </a:cubicBezTo>
                <a:cubicBezTo>
                  <a:pt x="5028" y="31066"/>
                  <a:pt x="981" y="30482"/>
                  <a:pt x="2110" y="34685"/>
                </a:cubicBezTo>
                <a:cubicBezTo>
                  <a:pt x="3066" y="38127"/>
                  <a:pt x="10495" y="45406"/>
                  <a:pt x="14265" y="45406"/>
                </a:cubicBezTo>
                <a:cubicBezTo>
                  <a:pt x="15098" y="45406"/>
                  <a:pt x="15752" y="45050"/>
                  <a:pt x="16118" y="44219"/>
                </a:cubicBezTo>
                <a:cubicBezTo>
                  <a:pt x="16957" y="42263"/>
                  <a:pt x="17433" y="41227"/>
                  <a:pt x="18138" y="41227"/>
                </a:cubicBezTo>
                <a:cubicBezTo>
                  <a:pt x="18612" y="41227"/>
                  <a:pt x="19189" y="41693"/>
                  <a:pt x="20049" y="42662"/>
                </a:cubicBezTo>
                <a:cubicBezTo>
                  <a:pt x="21453" y="44204"/>
                  <a:pt x="26506" y="49062"/>
                  <a:pt x="31385" y="49062"/>
                </a:cubicBezTo>
                <a:cubicBezTo>
                  <a:pt x="32049" y="49062"/>
                  <a:pt x="32710" y="48972"/>
                  <a:pt x="33357" y="48772"/>
                </a:cubicBezTo>
                <a:cubicBezTo>
                  <a:pt x="38377" y="47230"/>
                  <a:pt x="34808" y="38851"/>
                  <a:pt x="36589" y="38851"/>
                </a:cubicBezTo>
                <a:cubicBezTo>
                  <a:pt x="36741" y="38851"/>
                  <a:pt x="36932" y="38912"/>
                  <a:pt x="37171" y="39043"/>
                </a:cubicBezTo>
                <a:cubicBezTo>
                  <a:pt x="38828" y="39957"/>
                  <a:pt x="42308" y="41324"/>
                  <a:pt x="45671" y="41324"/>
                </a:cubicBezTo>
                <a:cubicBezTo>
                  <a:pt x="48465" y="41324"/>
                  <a:pt x="51178" y="40380"/>
                  <a:pt x="52697" y="37448"/>
                </a:cubicBezTo>
                <a:cubicBezTo>
                  <a:pt x="56044" y="31027"/>
                  <a:pt x="46043" y="18497"/>
                  <a:pt x="47288" y="18069"/>
                </a:cubicBezTo>
                <a:cubicBezTo>
                  <a:pt x="47473" y="18003"/>
                  <a:pt x="47767" y="17989"/>
                  <a:pt x="48127" y="17989"/>
                </a:cubicBezTo>
                <a:cubicBezTo>
                  <a:pt x="48413" y="17989"/>
                  <a:pt x="48740" y="17998"/>
                  <a:pt x="49086" y="17998"/>
                </a:cubicBezTo>
                <a:cubicBezTo>
                  <a:pt x="51147" y="17998"/>
                  <a:pt x="53865" y="17672"/>
                  <a:pt x="52425" y="13127"/>
                </a:cubicBezTo>
                <a:cubicBezTo>
                  <a:pt x="51413" y="9858"/>
                  <a:pt x="45654" y="5305"/>
                  <a:pt x="45654" y="5305"/>
                </a:cubicBezTo>
                <a:cubicBezTo>
                  <a:pt x="45654" y="5305"/>
                  <a:pt x="39718" y="0"/>
                  <a:pt x="34899"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8"/>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2"/>
              </a:buClr>
              <a:buSzPts val="3200"/>
              <a:buFont typeface="Fredoka"/>
              <a:buNone/>
              <a:defRPr sz="3200"/>
            </a:lvl1pPr>
            <a:lvl2pPr lvl="1"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algn="ctr">
              <a:lnSpc>
                <a:spcPct val="115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p9"/>
          <p:cNvSpPr/>
          <p:nvPr/>
        </p:nvSpPr>
        <p:spPr>
          <a:xfrm rot="10800000">
            <a:off x="1565431" y="-1746127"/>
            <a:ext cx="9864445" cy="8635701"/>
          </a:xfrm>
          <a:custGeom>
            <a:rect b="b" l="l" r="r" t="t"/>
            <a:pathLst>
              <a:path extrusionOk="0" h="49063" w="56044">
                <a:moveTo>
                  <a:pt x="21147" y="0"/>
                </a:moveTo>
                <a:cubicBezTo>
                  <a:pt x="16352" y="0"/>
                  <a:pt x="10391" y="5267"/>
                  <a:pt x="10391" y="5267"/>
                </a:cubicBezTo>
                <a:cubicBezTo>
                  <a:pt x="10391" y="5267"/>
                  <a:pt x="4632" y="9820"/>
                  <a:pt x="3620" y="13089"/>
                </a:cubicBezTo>
                <a:cubicBezTo>
                  <a:pt x="2180" y="17634"/>
                  <a:pt x="4898" y="17960"/>
                  <a:pt x="6959" y="17960"/>
                </a:cubicBezTo>
                <a:cubicBezTo>
                  <a:pt x="7304" y="17960"/>
                  <a:pt x="7632" y="17951"/>
                  <a:pt x="7918" y="17951"/>
                </a:cubicBezTo>
                <a:cubicBezTo>
                  <a:pt x="8277" y="17951"/>
                  <a:pt x="8572" y="17965"/>
                  <a:pt x="8756" y="18031"/>
                </a:cubicBezTo>
                <a:cubicBezTo>
                  <a:pt x="10002" y="18459"/>
                  <a:pt x="1" y="30989"/>
                  <a:pt x="3386" y="37449"/>
                </a:cubicBezTo>
                <a:cubicBezTo>
                  <a:pt x="4901" y="40373"/>
                  <a:pt x="7596" y="41311"/>
                  <a:pt x="10374" y="41311"/>
                </a:cubicBezTo>
                <a:cubicBezTo>
                  <a:pt x="13732" y="41311"/>
                  <a:pt x="17213" y="39939"/>
                  <a:pt x="18874" y="39044"/>
                </a:cubicBezTo>
                <a:cubicBezTo>
                  <a:pt x="19114" y="38912"/>
                  <a:pt x="19305" y="38851"/>
                  <a:pt x="19457" y="38851"/>
                </a:cubicBezTo>
                <a:cubicBezTo>
                  <a:pt x="21235" y="38851"/>
                  <a:pt x="17670" y="47196"/>
                  <a:pt x="22687" y="48773"/>
                </a:cubicBezTo>
                <a:cubicBezTo>
                  <a:pt x="23335" y="48973"/>
                  <a:pt x="23996" y="49063"/>
                  <a:pt x="24660" y="49063"/>
                </a:cubicBezTo>
                <a:cubicBezTo>
                  <a:pt x="29546" y="49063"/>
                  <a:pt x="34626" y="44200"/>
                  <a:pt x="35996" y="42624"/>
                </a:cubicBezTo>
                <a:cubicBezTo>
                  <a:pt x="36853" y="41658"/>
                  <a:pt x="37429" y="41191"/>
                  <a:pt x="37902" y="41191"/>
                </a:cubicBezTo>
                <a:cubicBezTo>
                  <a:pt x="38610" y="41191"/>
                  <a:pt x="39086" y="42237"/>
                  <a:pt x="39926" y="44220"/>
                </a:cubicBezTo>
                <a:cubicBezTo>
                  <a:pt x="40291" y="45048"/>
                  <a:pt x="40943" y="45403"/>
                  <a:pt x="41773" y="45403"/>
                </a:cubicBezTo>
                <a:cubicBezTo>
                  <a:pt x="45540" y="45403"/>
                  <a:pt x="52978" y="38091"/>
                  <a:pt x="53935" y="34647"/>
                </a:cubicBezTo>
                <a:cubicBezTo>
                  <a:pt x="55064" y="30444"/>
                  <a:pt x="51017" y="31067"/>
                  <a:pt x="50277" y="30950"/>
                </a:cubicBezTo>
                <a:cubicBezTo>
                  <a:pt x="49577" y="30833"/>
                  <a:pt x="55764" y="26008"/>
                  <a:pt x="55959" y="18770"/>
                </a:cubicBezTo>
                <a:cubicBezTo>
                  <a:pt x="56043" y="15614"/>
                  <a:pt x="54449" y="14744"/>
                  <a:pt x="52427" y="14744"/>
                </a:cubicBezTo>
                <a:cubicBezTo>
                  <a:pt x="49942" y="14744"/>
                  <a:pt x="46812" y="16058"/>
                  <a:pt x="45357" y="16058"/>
                </a:cubicBezTo>
                <a:cubicBezTo>
                  <a:pt x="45280" y="16058"/>
                  <a:pt x="45208" y="16054"/>
                  <a:pt x="45141" y="16046"/>
                </a:cubicBezTo>
                <a:cubicBezTo>
                  <a:pt x="42728" y="15813"/>
                  <a:pt x="49694" y="10365"/>
                  <a:pt x="46113" y="4489"/>
                </a:cubicBezTo>
                <a:cubicBezTo>
                  <a:pt x="44192" y="1331"/>
                  <a:pt x="40993" y="16"/>
                  <a:pt x="37604" y="16"/>
                </a:cubicBezTo>
                <a:cubicBezTo>
                  <a:pt x="35020" y="16"/>
                  <a:pt x="32326" y="780"/>
                  <a:pt x="30003" y="2076"/>
                </a:cubicBezTo>
                <a:cubicBezTo>
                  <a:pt x="28037" y="3189"/>
                  <a:pt x="26815" y="3603"/>
                  <a:pt x="26015" y="3603"/>
                </a:cubicBezTo>
                <a:cubicBezTo>
                  <a:pt x="23933" y="3603"/>
                  <a:pt x="24712" y="799"/>
                  <a:pt x="22687" y="208"/>
                </a:cubicBezTo>
                <a:cubicBezTo>
                  <a:pt x="22195" y="65"/>
                  <a:pt x="21678" y="0"/>
                  <a:pt x="21147"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9"/>
          <p:cNvSpPr txBox="1"/>
          <p:nvPr>
            <p:ph idx="1" type="subTitle"/>
          </p:nvPr>
        </p:nvSpPr>
        <p:spPr>
          <a:xfrm flipH="1">
            <a:off x="4995903" y="2309215"/>
            <a:ext cx="3321600" cy="1050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500"/>
              <a:buNone/>
              <a:defRPr/>
            </a:lvl1pPr>
            <a:lvl2pPr lvl="1" algn="ctr">
              <a:lnSpc>
                <a:spcPct val="115000"/>
              </a:lnSpc>
              <a:spcBef>
                <a:spcPts val="0"/>
              </a:spcBef>
              <a:spcAft>
                <a:spcPts val="0"/>
              </a:spcAft>
              <a:buSzPts val="1500"/>
              <a:buNone/>
              <a:defRPr/>
            </a:lvl2pPr>
            <a:lvl3pPr lvl="2" algn="ctr">
              <a:lnSpc>
                <a:spcPct val="115000"/>
              </a:lnSpc>
              <a:spcBef>
                <a:spcPts val="0"/>
              </a:spcBef>
              <a:spcAft>
                <a:spcPts val="0"/>
              </a:spcAft>
              <a:buSzPts val="1500"/>
              <a:buNone/>
              <a:defRPr/>
            </a:lvl3pPr>
            <a:lvl4pPr lvl="3" algn="ctr">
              <a:lnSpc>
                <a:spcPct val="115000"/>
              </a:lnSpc>
              <a:spcBef>
                <a:spcPts val="0"/>
              </a:spcBef>
              <a:spcAft>
                <a:spcPts val="0"/>
              </a:spcAft>
              <a:buSzPts val="1500"/>
              <a:buNone/>
              <a:defRPr/>
            </a:lvl4pPr>
            <a:lvl5pPr lvl="4" algn="ctr">
              <a:lnSpc>
                <a:spcPct val="115000"/>
              </a:lnSpc>
              <a:spcBef>
                <a:spcPts val="0"/>
              </a:spcBef>
              <a:spcAft>
                <a:spcPts val="0"/>
              </a:spcAft>
              <a:buSzPts val="1500"/>
              <a:buNone/>
              <a:defRPr/>
            </a:lvl5pPr>
            <a:lvl6pPr lvl="5" algn="ctr">
              <a:lnSpc>
                <a:spcPct val="115000"/>
              </a:lnSpc>
              <a:spcBef>
                <a:spcPts val="0"/>
              </a:spcBef>
              <a:spcAft>
                <a:spcPts val="0"/>
              </a:spcAft>
              <a:buSzPts val="1500"/>
              <a:buNone/>
              <a:defRPr/>
            </a:lvl6pPr>
            <a:lvl7pPr lvl="6" algn="ctr">
              <a:lnSpc>
                <a:spcPct val="115000"/>
              </a:lnSpc>
              <a:spcBef>
                <a:spcPts val="0"/>
              </a:spcBef>
              <a:spcAft>
                <a:spcPts val="0"/>
              </a:spcAft>
              <a:buSzPts val="1500"/>
              <a:buNone/>
              <a:defRPr/>
            </a:lvl7pPr>
            <a:lvl8pPr lvl="7" algn="ctr">
              <a:lnSpc>
                <a:spcPct val="115000"/>
              </a:lnSpc>
              <a:spcBef>
                <a:spcPts val="0"/>
              </a:spcBef>
              <a:spcAft>
                <a:spcPts val="0"/>
              </a:spcAft>
              <a:buSzPts val="1500"/>
              <a:buNone/>
              <a:defRPr/>
            </a:lvl8pPr>
            <a:lvl9pPr lvl="8" algn="ctr">
              <a:lnSpc>
                <a:spcPct val="115000"/>
              </a:lnSpc>
              <a:spcBef>
                <a:spcPts val="0"/>
              </a:spcBef>
              <a:spcAft>
                <a:spcPts val="0"/>
              </a:spcAft>
              <a:buSzPts val="1500"/>
              <a:buNone/>
              <a:defRPr/>
            </a:lvl9pPr>
          </a:lstStyle>
          <a:p/>
        </p:txBody>
      </p:sp>
      <p:sp>
        <p:nvSpPr>
          <p:cNvPr id="42" name="Google Shape;42;p9"/>
          <p:cNvSpPr txBox="1"/>
          <p:nvPr>
            <p:ph type="title"/>
          </p:nvPr>
        </p:nvSpPr>
        <p:spPr>
          <a:xfrm flipH="1">
            <a:off x="4995900" y="1703361"/>
            <a:ext cx="3321600" cy="6153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3200"/>
              <a:buNone/>
              <a:defRPr/>
            </a:lvl1pPr>
            <a:lvl2pPr lvl="1"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ctr">
              <a:lnSpc>
                <a:spcPct val="115000"/>
              </a:lnSpc>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10"/>
          <p:cNvSpPr/>
          <p:nvPr/>
        </p:nvSpPr>
        <p:spPr>
          <a:xfrm flipH="1">
            <a:off x="87" y="-906291"/>
            <a:ext cx="9143913" cy="6956020"/>
          </a:xfrm>
          <a:custGeom>
            <a:rect b="b" l="l" r="r" t="t"/>
            <a:pathLst>
              <a:path extrusionOk="0" h="206548" w="271514">
                <a:moveTo>
                  <a:pt x="90648" y="0"/>
                </a:moveTo>
                <a:cubicBezTo>
                  <a:pt x="58464" y="0"/>
                  <a:pt x="31560" y="50426"/>
                  <a:pt x="31560" y="50426"/>
                </a:cubicBezTo>
                <a:cubicBezTo>
                  <a:pt x="0" y="91978"/>
                  <a:pt x="8839" y="140510"/>
                  <a:pt x="43905" y="140510"/>
                </a:cubicBezTo>
                <a:cubicBezTo>
                  <a:pt x="46388" y="140510"/>
                  <a:pt x="49001" y="140267"/>
                  <a:pt x="51741" y="139761"/>
                </a:cubicBezTo>
                <a:cubicBezTo>
                  <a:pt x="54640" y="139222"/>
                  <a:pt x="57126" y="138967"/>
                  <a:pt x="59259" y="138967"/>
                </a:cubicBezTo>
                <a:cubicBezTo>
                  <a:pt x="87583" y="138967"/>
                  <a:pt x="53390" y="183855"/>
                  <a:pt x="92625" y="202826"/>
                </a:cubicBezTo>
                <a:cubicBezTo>
                  <a:pt x="98067" y="205449"/>
                  <a:pt x="103003" y="206548"/>
                  <a:pt x="107518" y="206548"/>
                </a:cubicBezTo>
                <a:cubicBezTo>
                  <a:pt x="126063" y="206548"/>
                  <a:pt x="137534" y="188016"/>
                  <a:pt x="147992" y="180427"/>
                </a:cubicBezTo>
                <a:cubicBezTo>
                  <a:pt x="150417" y="178660"/>
                  <a:pt x="152844" y="177924"/>
                  <a:pt x="155256" y="177924"/>
                </a:cubicBezTo>
                <a:cubicBezTo>
                  <a:pt x="165733" y="177924"/>
                  <a:pt x="175927" y="191823"/>
                  <a:pt x="184482" y="195606"/>
                </a:cubicBezTo>
                <a:cubicBezTo>
                  <a:pt x="187200" y="196812"/>
                  <a:pt x="192497" y="198096"/>
                  <a:pt x="199236" y="198096"/>
                </a:cubicBezTo>
                <a:cubicBezTo>
                  <a:pt x="212661" y="198096"/>
                  <a:pt x="231808" y="192999"/>
                  <a:pt x="247678" y="172032"/>
                </a:cubicBezTo>
                <a:cubicBezTo>
                  <a:pt x="271513" y="140599"/>
                  <a:pt x="260071" y="104096"/>
                  <a:pt x="236972" y="104096"/>
                </a:cubicBezTo>
                <a:cubicBezTo>
                  <a:pt x="236931" y="104096"/>
                  <a:pt x="236889" y="104096"/>
                  <a:pt x="236848" y="104096"/>
                </a:cubicBezTo>
                <a:cubicBezTo>
                  <a:pt x="236818" y="104096"/>
                  <a:pt x="236789" y="104096"/>
                  <a:pt x="236759" y="104096"/>
                </a:cubicBezTo>
                <a:cubicBezTo>
                  <a:pt x="213853" y="104096"/>
                  <a:pt x="269140" y="53636"/>
                  <a:pt x="217015" y="13761"/>
                </a:cubicBezTo>
                <a:cubicBezTo>
                  <a:pt x="208544" y="7276"/>
                  <a:pt x="201688" y="4886"/>
                  <a:pt x="195710" y="4886"/>
                </a:cubicBezTo>
                <a:cubicBezTo>
                  <a:pt x="178958" y="4886"/>
                  <a:pt x="169107" y="23654"/>
                  <a:pt x="149965" y="23654"/>
                </a:cubicBezTo>
                <a:cubicBezTo>
                  <a:pt x="146023" y="23654"/>
                  <a:pt x="141686" y="22857"/>
                  <a:pt x="136814" y="20937"/>
                </a:cubicBezTo>
                <a:cubicBezTo>
                  <a:pt x="122287" y="15196"/>
                  <a:pt x="129159" y="5367"/>
                  <a:pt x="95060" y="321"/>
                </a:cubicBezTo>
                <a:cubicBezTo>
                  <a:pt x="93580" y="104"/>
                  <a:pt x="92109" y="0"/>
                  <a:pt x="90648" y="0"/>
                </a:cubicBezTo>
                <a:close/>
              </a:path>
            </a:pathLst>
          </a:custGeom>
          <a:solidFill>
            <a:srgbClr val="FFFFFF">
              <a:alpha val="3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0"/>
          <p:cNvSpPr txBox="1"/>
          <p:nvPr>
            <p:ph type="title"/>
          </p:nvPr>
        </p:nvSpPr>
        <p:spPr>
          <a:xfrm>
            <a:off x="1132350" y="1460850"/>
            <a:ext cx="6879300" cy="2221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8500"/>
              <a:buNone/>
              <a:defRPr sz="8000"/>
            </a:lvl1pPr>
            <a:lvl2pPr lvl="1" algn="ctr">
              <a:lnSpc>
                <a:spcPct val="80000"/>
              </a:lnSpc>
              <a:spcBef>
                <a:spcPts val="0"/>
              </a:spcBef>
              <a:spcAft>
                <a:spcPts val="0"/>
              </a:spcAft>
              <a:buSzPts val="3600"/>
              <a:buNone/>
              <a:defRPr/>
            </a:lvl2pPr>
            <a:lvl3pPr lvl="2" algn="ctr">
              <a:lnSpc>
                <a:spcPct val="80000"/>
              </a:lnSpc>
              <a:spcBef>
                <a:spcPts val="0"/>
              </a:spcBef>
              <a:spcAft>
                <a:spcPts val="0"/>
              </a:spcAft>
              <a:buSzPts val="3600"/>
              <a:buNone/>
              <a:defRPr/>
            </a:lvl3pPr>
            <a:lvl4pPr lvl="3" algn="ctr">
              <a:lnSpc>
                <a:spcPct val="80000"/>
              </a:lnSpc>
              <a:spcBef>
                <a:spcPts val="0"/>
              </a:spcBef>
              <a:spcAft>
                <a:spcPts val="0"/>
              </a:spcAft>
              <a:buSzPts val="3600"/>
              <a:buNone/>
              <a:defRPr/>
            </a:lvl4pPr>
            <a:lvl5pPr lvl="4" algn="ctr">
              <a:lnSpc>
                <a:spcPct val="80000"/>
              </a:lnSpc>
              <a:spcBef>
                <a:spcPts val="0"/>
              </a:spcBef>
              <a:spcAft>
                <a:spcPts val="0"/>
              </a:spcAft>
              <a:buSzPts val="3600"/>
              <a:buNone/>
              <a:defRPr/>
            </a:lvl5pPr>
            <a:lvl6pPr lvl="5" algn="ctr">
              <a:lnSpc>
                <a:spcPct val="80000"/>
              </a:lnSpc>
              <a:spcBef>
                <a:spcPts val="0"/>
              </a:spcBef>
              <a:spcAft>
                <a:spcPts val="0"/>
              </a:spcAft>
              <a:buSzPts val="3600"/>
              <a:buNone/>
              <a:defRPr/>
            </a:lvl6pPr>
            <a:lvl7pPr lvl="6" algn="ctr">
              <a:lnSpc>
                <a:spcPct val="80000"/>
              </a:lnSpc>
              <a:spcBef>
                <a:spcPts val="0"/>
              </a:spcBef>
              <a:spcAft>
                <a:spcPts val="0"/>
              </a:spcAft>
              <a:buSzPts val="3600"/>
              <a:buNone/>
              <a:defRPr/>
            </a:lvl7pPr>
            <a:lvl8pPr lvl="7" algn="ctr">
              <a:lnSpc>
                <a:spcPct val="80000"/>
              </a:lnSpc>
              <a:spcBef>
                <a:spcPts val="0"/>
              </a:spcBef>
              <a:spcAft>
                <a:spcPts val="0"/>
              </a:spcAft>
              <a:buSzPts val="3600"/>
              <a:buNone/>
              <a:defRPr/>
            </a:lvl8pPr>
            <a:lvl9pPr lvl="8" algn="ctr">
              <a:lnSpc>
                <a:spcPct val="80000"/>
              </a:lnSpc>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87600"/>
            <a:ext cx="7704000" cy="592200"/>
          </a:xfrm>
          <a:prstGeom prst="rect">
            <a:avLst/>
          </a:prstGeom>
          <a:noFill/>
          <a:ln>
            <a:noFill/>
          </a:ln>
        </p:spPr>
        <p:txBody>
          <a:bodyPr anchorCtr="0" anchor="t" bIns="91425" lIns="91425" spcFirstLastPara="1" rIns="91425" wrap="square" tIns="91425">
            <a:noAutofit/>
          </a:bodyPr>
          <a:lstStyle>
            <a:lvl1pPr lvl="0" marR="0" rtl="0" algn="ctr">
              <a:lnSpc>
                <a:spcPct val="115000"/>
              </a:lnSpc>
              <a:spcBef>
                <a:spcPts val="0"/>
              </a:spcBef>
              <a:spcAft>
                <a:spcPts val="0"/>
              </a:spcAft>
              <a:buClr>
                <a:schemeClr val="dk1"/>
              </a:buClr>
              <a:buSzPts val="3200"/>
              <a:buFont typeface="Grandstander Black"/>
              <a:buNone/>
              <a:defRPr b="0" i="0" sz="3200" u="none" cap="none" strike="noStrike">
                <a:solidFill>
                  <a:schemeClr val="dk1"/>
                </a:solidFill>
                <a:latin typeface="Grandstander Black"/>
                <a:ea typeface="Grandstander Black"/>
                <a:cs typeface="Grandstander Black"/>
                <a:sym typeface="Grandstander Black"/>
              </a:defRPr>
            </a:lvl1pPr>
            <a:lvl2pPr lvl="1"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2pPr>
            <a:lvl3pPr lvl="2"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3pPr>
            <a:lvl4pPr lvl="3"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4pPr>
            <a:lvl5pPr lvl="4"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5pPr>
            <a:lvl6pPr lvl="5"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6pPr>
            <a:lvl7pPr lvl="6"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7pPr>
            <a:lvl8pPr lvl="7"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8pPr>
            <a:lvl9pPr lvl="8" marR="0" rtl="0" algn="ctr">
              <a:lnSpc>
                <a:spcPct val="115000"/>
              </a:lnSpc>
              <a:spcBef>
                <a:spcPts val="0"/>
              </a:spcBef>
              <a:spcAft>
                <a:spcPts val="0"/>
              </a:spcAft>
              <a:buClr>
                <a:schemeClr val="dk1"/>
              </a:buClr>
              <a:buSzPts val="3600"/>
              <a:buFont typeface="Fredoka"/>
              <a:buNone/>
              <a:defRPr b="0" i="0" sz="3600" u="none" cap="none" strike="noStrike">
                <a:solidFill>
                  <a:schemeClr val="dk1"/>
                </a:solidFill>
                <a:latin typeface="Fredoka"/>
                <a:ea typeface="Fredoka"/>
                <a:cs typeface="Fredoka"/>
                <a:sym typeface="Fredoka"/>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ctr" bIns="91425" lIns="91425" spcFirstLastPara="1" rIns="91425" wrap="square" tIns="91425">
            <a:noAutofit/>
          </a:bodyPr>
          <a:lstStyle>
            <a:lvl1pPr indent="-323850" lvl="0" marL="4572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1pPr>
            <a:lvl2pPr indent="-323850" lvl="1" marL="9144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2pPr>
            <a:lvl3pPr indent="-323850" lvl="2" marL="13716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3pPr>
            <a:lvl4pPr indent="-323850" lvl="3" marL="18288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4pPr>
            <a:lvl5pPr indent="-323850" lvl="4" marL="22860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5pPr>
            <a:lvl6pPr indent="-323850" lvl="5" marL="27432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6pPr>
            <a:lvl7pPr indent="-323850" lvl="6" marL="32004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7pPr>
            <a:lvl8pPr indent="-323850" lvl="7" marL="36576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8pPr>
            <a:lvl9pPr indent="-323850" lvl="8" marL="4114800" marR="0" rtl="0" algn="l">
              <a:lnSpc>
                <a:spcPct val="115000"/>
              </a:lnSpc>
              <a:spcBef>
                <a:spcPts val="0"/>
              </a:spcBef>
              <a:spcAft>
                <a:spcPts val="0"/>
              </a:spcAft>
              <a:buClr>
                <a:schemeClr val="dk1"/>
              </a:buClr>
              <a:buSzPts val="1500"/>
              <a:buFont typeface="Catamaran"/>
              <a:buChar char="■"/>
              <a:defRPr b="0" i="0" sz="1500" u="none" cap="none" strike="noStrike">
                <a:solidFill>
                  <a:schemeClr val="dk1"/>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EE3"/>
        </a:solidFill>
      </p:bgPr>
    </p:bg>
    <p:spTree>
      <p:nvGrpSpPr>
        <p:cNvPr id="163" name="Shape 163"/>
        <p:cNvGrpSpPr/>
        <p:nvPr/>
      </p:nvGrpSpPr>
      <p:grpSpPr>
        <a:xfrm>
          <a:off x="0" y="0"/>
          <a:ext cx="0" cy="0"/>
          <a:chOff x="0" y="0"/>
          <a:chExt cx="0" cy="0"/>
        </a:xfrm>
      </p:grpSpPr>
      <p:sp>
        <p:nvSpPr>
          <p:cNvPr id="164" name="Google Shape;164;p27"/>
          <p:cNvSpPr txBox="1"/>
          <p:nvPr>
            <p:ph type="ctrTitle"/>
          </p:nvPr>
        </p:nvSpPr>
        <p:spPr>
          <a:xfrm>
            <a:off x="1295700" y="1488900"/>
            <a:ext cx="6552600" cy="323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5500"/>
              <a:buNone/>
            </a:pPr>
            <a:r>
              <a:rPr b="1" lang="en" sz="2000">
                <a:solidFill>
                  <a:srgbClr val="1C4587"/>
                </a:solidFill>
                <a:latin typeface="EB Garamond"/>
                <a:ea typeface="EB Garamond"/>
                <a:cs typeface="EB Garamond"/>
                <a:sym typeface="EB Garamond"/>
              </a:rPr>
              <a:t>Proyecto de ley  “Martín”, que modifica la ley 19831 y otros cuerpos legales, para calificar la responsabilidad de los conductores de transporte escolar, por incumplimineto de sus obligaciones de cuidado en el traslado de niños, niñas y adolescentes.</a:t>
            </a:r>
            <a:endParaRPr b="1" sz="2000">
              <a:solidFill>
                <a:srgbClr val="1C4587"/>
              </a:solidFill>
              <a:latin typeface="EB Garamond"/>
              <a:ea typeface="EB Garamond"/>
              <a:cs typeface="EB Garamond"/>
              <a:sym typeface="EB Garamond"/>
            </a:endParaRPr>
          </a:p>
          <a:p>
            <a:pPr indent="0" lvl="0" marL="0" rtl="0" algn="ctr">
              <a:lnSpc>
                <a:spcPct val="115000"/>
              </a:lnSpc>
              <a:spcBef>
                <a:spcPts val="0"/>
              </a:spcBef>
              <a:spcAft>
                <a:spcPts val="0"/>
              </a:spcAft>
              <a:buSzPts val="5500"/>
              <a:buNone/>
            </a:pPr>
            <a:r>
              <a:t/>
            </a:r>
            <a:endParaRPr b="1" sz="2500">
              <a:solidFill>
                <a:srgbClr val="1C4587"/>
              </a:solidFill>
              <a:latin typeface="EB Garamond"/>
              <a:ea typeface="EB Garamond"/>
              <a:cs typeface="EB Garamond"/>
              <a:sym typeface="EB Garamond"/>
            </a:endParaRPr>
          </a:p>
        </p:txBody>
      </p:sp>
      <p:pic>
        <p:nvPicPr>
          <p:cNvPr id="165" name="Google Shape;165;p27"/>
          <p:cNvPicPr preferRelativeResize="0"/>
          <p:nvPr/>
        </p:nvPicPr>
        <p:blipFill rotWithShape="1">
          <a:blip r:embed="rId3">
            <a:alphaModFix/>
          </a:blip>
          <a:srcRect b="0" l="0" r="0" t="0"/>
          <a:stretch/>
        </p:blipFill>
        <p:spPr>
          <a:xfrm>
            <a:off x="485300" y="372900"/>
            <a:ext cx="3372324" cy="992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1187925" y="13697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sz="3800">
                <a:latin typeface="EB Garamond Medium"/>
                <a:ea typeface="EB Garamond Medium"/>
                <a:cs typeface="EB Garamond Medium"/>
                <a:sym typeface="EB Garamond Medium"/>
              </a:rPr>
              <a:t>Proyecto de Ley</a:t>
            </a:r>
            <a:endParaRPr sz="3800">
              <a:latin typeface="EB Garamond Medium"/>
              <a:ea typeface="EB Garamond Medium"/>
              <a:cs typeface="EB Garamond Medium"/>
              <a:sym typeface="EB Garamond Medium"/>
            </a:endParaRPr>
          </a:p>
          <a:p>
            <a:pPr indent="0" lvl="0" marL="0" rtl="0" algn="ctr">
              <a:lnSpc>
                <a:spcPct val="100000"/>
              </a:lnSpc>
              <a:spcBef>
                <a:spcPts val="0"/>
              </a:spcBef>
              <a:spcAft>
                <a:spcPts val="0"/>
              </a:spcAft>
              <a:buSzPts val="7000"/>
              <a:buNone/>
            </a:pPr>
            <a:r>
              <a:t/>
            </a:r>
            <a:endParaRPr sz="3800">
              <a:latin typeface="EB Garamond Medium"/>
              <a:ea typeface="EB Garamond Medium"/>
              <a:cs typeface="EB Garamond Medium"/>
              <a:sym typeface="EB Garamond Medium"/>
            </a:endParaRPr>
          </a:p>
        </p:txBody>
      </p:sp>
      <p:sp>
        <p:nvSpPr>
          <p:cNvPr id="219" name="Google Shape;219;p36"/>
          <p:cNvSpPr txBox="1"/>
          <p:nvPr>
            <p:ph idx="1" type="subTitle"/>
          </p:nvPr>
        </p:nvSpPr>
        <p:spPr>
          <a:xfrm>
            <a:off x="510625" y="1359700"/>
            <a:ext cx="7920600" cy="41805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1200"/>
              </a:spcBef>
              <a:spcAft>
                <a:spcPts val="0"/>
              </a:spcAft>
              <a:buSzPts val="1500"/>
              <a:buNone/>
            </a:pPr>
            <a:r>
              <a:rPr lang="en" sz="1800">
                <a:latin typeface="EB Garamond Medium"/>
                <a:ea typeface="EB Garamond Medium"/>
                <a:cs typeface="EB Garamond Medium"/>
                <a:sym typeface="EB Garamond Medium"/>
              </a:rPr>
              <a:t> 	</a:t>
            </a:r>
            <a:r>
              <a:rPr lang="en" sz="2000">
                <a:latin typeface="EB Garamond Medium"/>
                <a:ea typeface="EB Garamond Medium"/>
                <a:cs typeface="EB Garamond Medium"/>
                <a:sym typeface="EB Garamond Medium"/>
              </a:rPr>
              <a:t>Los conductores son responsables hasta la culpa o descuido levísimo, en el traslado de los niños, niñas y adolescentes que tiene bajo su cuidado.  Esta obligación termina al momento en que ingresan al establecimiento educacional o por el adulto responsable en el domicilio respectivo. Es obligación del conductor o del auxiliar que lo acompaña, según corresponda, ab</a:t>
            </a:r>
            <a:r>
              <a:rPr lang="en" sz="2400">
                <a:latin typeface="EB Garamond Medium"/>
                <a:ea typeface="EB Garamond Medium"/>
                <a:cs typeface="EB Garamond Medium"/>
                <a:sym typeface="EB Garamond Medium"/>
              </a:rPr>
              <a:t>r</a:t>
            </a:r>
            <a:r>
              <a:rPr lang="en" sz="2000">
                <a:latin typeface="EB Garamond Medium"/>
                <a:ea typeface="EB Garamond Medium"/>
                <a:cs typeface="EB Garamond Medium"/>
                <a:sym typeface="EB Garamond Medium"/>
              </a:rPr>
              <a:t>ir y cerrar la puerta del vehículo al momento de descender. </a:t>
            </a:r>
            <a:endParaRPr sz="2000">
              <a:latin typeface="EB Garamond Medium"/>
              <a:ea typeface="EB Garamond Medium"/>
              <a:cs typeface="EB Garamond Medium"/>
              <a:sym typeface="EB Garamond Medium"/>
            </a:endParaRPr>
          </a:p>
          <a:p>
            <a:pPr indent="0" lvl="0" marL="0" rtl="0" algn="just">
              <a:lnSpc>
                <a:spcPct val="115000"/>
              </a:lnSpc>
              <a:spcBef>
                <a:spcPts val="1200"/>
              </a:spcBef>
              <a:spcAft>
                <a:spcPts val="0"/>
              </a:spcAft>
              <a:buSzPts val="1500"/>
              <a:buNone/>
            </a:pPr>
            <a:r>
              <a:rPr lang="en" sz="2000">
                <a:latin typeface="EB Garamond Medium"/>
                <a:ea typeface="EB Garamond Medium"/>
                <a:cs typeface="EB Garamond Medium"/>
                <a:sym typeface="EB Garamond Medium"/>
              </a:rPr>
              <a:t>  	Será obligación tener un auxiliar, cuando existan niños y niñas menores de 10 años en el traslado. </a:t>
            </a:r>
            <a:endParaRPr sz="2000">
              <a:latin typeface="EB Garamond Medium"/>
              <a:ea typeface="EB Garamond Medium"/>
              <a:cs typeface="EB Garamond Medium"/>
              <a:sym typeface="EB Garamond Medium"/>
            </a:endParaRPr>
          </a:p>
          <a:p>
            <a:pPr indent="0" lvl="0" marL="0" rtl="0" algn="just">
              <a:lnSpc>
                <a:spcPct val="115000"/>
              </a:lnSpc>
              <a:spcBef>
                <a:spcPts val="1200"/>
              </a:spcBef>
              <a:spcAft>
                <a:spcPts val="0"/>
              </a:spcAft>
              <a:buSzPts val="1500"/>
              <a:buNone/>
            </a:pPr>
            <a:r>
              <a:t/>
            </a:r>
            <a:endParaRPr sz="2000">
              <a:latin typeface="EB Garamond Medium"/>
              <a:ea typeface="EB Garamond Medium"/>
              <a:cs typeface="EB Garamond Medium"/>
              <a:sym typeface="EB Garamond Medium"/>
            </a:endParaRPr>
          </a:p>
          <a:p>
            <a:pPr indent="0" lvl="0" marL="0" rtl="0" algn="just">
              <a:lnSpc>
                <a:spcPct val="115000"/>
              </a:lnSpc>
              <a:spcBef>
                <a:spcPts val="1200"/>
              </a:spcBef>
              <a:spcAft>
                <a:spcPts val="0"/>
              </a:spcAft>
              <a:buSzPts val="1500"/>
              <a:buNone/>
            </a:pPr>
            <a:r>
              <a:t/>
            </a:r>
            <a:endParaRPr sz="1800">
              <a:latin typeface="EB Garamond Medium"/>
              <a:ea typeface="EB Garamond Medium"/>
              <a:cs typeface="EB Garamond Medium"/>
              <a:sym typeface="EB Garamond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1187925" y="13697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sz="3800">
                <a:latin typeface="EB Garamond Medium"/>
                <a:ea typeface="EB Garamond Medium"/>
                <a:cs typeface="EB Garamond Medium"/>
                <a:sym typeface="EB Garamond Medium"/>
              </a:rPr>
              <a:t>Proyecto de Ley</a:t>
            </a:r>
            <a:endParaRPr sz="3800">
              <a:latin typeface="EB Garamond Medium"/>
              <a:ea typeface="EB Garamond Medium"/>
              <a:cs typeface="EB Garamond Medium"/>
              <a:sym typeface="EB Garamond Medium"/>
            </a:endParaRPr>
          </a:p>
          <a:p>
            <a:pPr indent="0" lvl="0" marL="0" rtl="0" algn="ctr">
              <a:lnSpc>
                <a:spcPct val="100000"/>
              </a:lnSpc>
              <a:spcBef>
                <a:spcPts val="0"/>
              </a:spcBef>
              <a:spcAft>
                <a:spcPts val="0"/>
              </a:spcAft>
              <a:buSzPts val="7000"/>
              <a:buNone/>
            </a:pPr>
            <a:r>
              <a:t/>
            </a:r>
            <a:endParaRPr sz="3800">
              <a:latin typeface="EB Garamond Medium"/>
              <a:ea typeface="EB Garamond Medium"/>
              <a:cs typeface="EB Garamond Medium"/>
              <a:sym typeface="EB Garamond Medium"/>
            </a:endParaRPr>
          </a:p>
        </p:txBody>
      </p:sp>
      <p:sp>
        <p:nvSpPr>
          <p:cNvPr id="225" name="Google Shape;225;p37"/>
          <p:cNvSpPr txBox="1"/>
          <p:nvPr>
            <p:ph idx="1" type="subTitle"/>
          </p:nvPr>
        </p:nvSpPr>
        <p:spPr>
          <a:xfrm>
            <a:off x="510625" y="1359700"/>
            <a:ext cx="7920600" cy="28323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1200"/>
              </a:spcBef>
              <a:spcAft>
                <a:spcPts val="0"/>
              </a:spcAft>
              <a:buSzPts val="1500"/>
              <a:buNone/>
            </a:pPr>
            <a:r>
              <a:rPr lang="en" sz="1800">
                <a:latin typeface="EB Garamond Medium"/>
                <a:ea typeface="EB Garamond Medium"/>
                <a:cs typeface="EB Garamond Medium"/>
                <a:sym typeface="EB Garamond Medium"/>
              </a:rPr>
              <a:t> 	</a:t>
            </a:r>
            <a:r>
              <a:rPr lang="en" sz="2400">
                <a:latin typeface="EB Garamond Medium"/>
                <a:ea typeface="EB Garamond Medium"/>
                <a:cs typeface="EB Garamond Medium"/>
                <a:sym typeface="EB Garamond Medium"/>
              </a:rPr>
              <a:t>Serán solidariamente responsables en caso de incumplimiento de las obligaciones descritas en los incisos anteriores, los establecimientos educacionales, las municipalidades o cualquier sostenedor que entregue servicios de transportes escolar.</a:t>
            </a:r>
            <a:endParaRPr sz="2400">
              <a:latin typeface="EB Garamond Medium"/>
              <a:ea typeface="EB Garamond Medium"/>
              <a:cs typeface="EB Garamond Medium"/>
              <a:sym typeface="EB Garamond Medium"/>
            </a:endParaRPr>
          </a:p>
          <a:p>
            <a:pPr indent="0" lvl="0" marL="0" rtl="0" algn="just">
              <a:lnSpc>
                <a:spcPct val="115000"/>
              </a:lnSpc>
              <a:spcBef>
                <a:spcPts val="1200"/>
              </a:spcBef>
              <a:spcAft>
                <a:spcPts val="0"/>
              </a:spcAft>
              <a:buSzPts val="1500"/>
              <a:buNone/>
            </a:pPr>
            <a:r>
              <a:t/>
            </a:r>
            <a:endParaRPr sz="2400">
              <a:latin typeface="EB Garamond Medium"/>
              <a:ea typeface="EB Garamond Medium"/>
              <a:cs typeface="EB Garamond Medium"/>
              <a:sym typeface="EB Garamond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idx="4294967295" type="title"/>
          </p:nvPr>
        </p:nvSpPr>
        <p:spPr>
          <a:xfrm>
            <a:off x="2646000" y="2313346"/>
            <a:ext cx="3852000" cy="97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3200"/>
              <a:buNone/>
            </a:pPr>
            <a:r>
              <a:rPr lang="en" sz="4600">
                <a:latin typeface="EB Garamond Medium"/>
                <a:ea typeface="EB Garamond Medium"/>
                <a:cs typeface="EB Garamond Medium"/>
                <a:sym typeface="EB Garamond Medium"/>
              </a:rPr>
              <a:t>¡GRACIAS!</a:t>
            </a:r>
            <a:endParaRPr sz="4600">
              <a:latin typeface="EB Garamond Medium"/>
              <a:ea typeface="EB Garamond Medium"/>
              <a:cs typeface="EB Garamond Medium"/>
              <a:sym typeface="EB Garamond Medium"/>
            </a:endParaRPr>
          </a:p>
        </p:txBody>
      </p:sp>
      <p:pic>
        <p:nvPicPr>
          <p:cNvPr id="231" name="Google Shape;231;p38"/>
          <p:cNvPicPr preferRelativeResize="0"/>
          <p:nvPr/>
        </p:nvPicPr>
        <p:blipFill rotWithShape="1">
          <a:blip r:embed="rId3">
            <a:alphaModFix/>
          </a:blip>
          <a:srcRect b="0" l="0" r="0" t="0"/>
          <a:stretch/>
        </p:blipFill>
        <p:spPr>
          <a:xfrm>
            <a:off x="2074678" y="450625"/>
            <a:ext cx="4994637" cy="1470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1851450" y="-5725"/>
            <a:ext cx="5441100" cy="1743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7000"/>
              <a:buNone/>
            </a:pPr>
            <a:r>
              <a:rPr lang="en">
                <a:latin typeface="EB Garamond Medium"/>
                <a:ea typeface="EB Garamond Medium"/>
                <a:cs typeface="EB Garamond Medium"/>
                <a:sym typeface="EB Garamond Medium"/>
              </a:rPr>
              <a:t>Antecedentes</a:t>
            </a:r>
            <a:endParaRPr>
              <a:latin typeface="EB Garamond Medium"/>
              <a:ea typeface="EB Garamond Medium"/>
              <a:cs typeface="EB Garamond Medium"/>
              <a:sym typeface="EB Garamond Medium"/>
            </a:endParaRPr>
          </a:p>
        </p:txBody>
      </p:sp>
      <p:sp>
        <p:nvSpPr>
          <p:cNvPr id="171" name="Google Shape;171;p28"/>
          <p:cNvSpPr txBox="1"/>
          <p:nvPr>
            <p:ph idx="1" type="subTitle"/>
          </p:nvPr>
        </p:nvSpPr>
        <p:spPr>
          <a:xfrm>
            <a:off x="922350" y="1343050"/>
            <a:ext cx="7299300" cy="5499600"/>
          </a:xfrm>
          <a:prstGeom prst="rect">
            <a:avLst/>
          </a:prstGeom>
          <a:noFill/>
          <a:ln>
            <a:noFill/>
          </a:ln>
        </p:spPr>
        <p:txBody>
          <a:bodyPr anchorCtr="0" anchor="ctr" bIns="91425" lIns="91425" spcFirstLastPara="1" rIns="91425" wrap="square" tIns="91425">
            <a:spAutoFit/>
          </a:bodyPr>
          <a:lstStyle/>
          <a:p>
            <a:pPr indent="-342900" lvl="0" marL="457200" rtl="0" algn="just">
              <a:lnSpc>
                <a:spcPct val="115000"/>
              </a:lnSpc>
              <a:spcBef>
                <a:spcPts val="1200"/>
              </a:spcBef>
              <a:spcAft>
                <a:spcPts val="0"/>
              </a:spcAft>
              <a:buSzPts val="1800"/>
              <a:buFont typeface="EB Garamond"/>
              <a:buChar char="➔"/>
            </a:pPr>
            <a:r>
              <a:rPr lang="en" sz="1800">
                <a:latin typeface="EB Garamond"/>
                <a:ea typeface="EB Garamond"/>
                <a:cs typeface="EB Garamond"/>
                <a:sym typeface="EB Garamond"/>
              </a:rPr>
              <a:t>Uno de los medios de transportes que requieren mayor reglamentación es el transporte escolar, debido a la obligación de transportar niños, niñas y adolescentes (NNA), los cuales requieren del cuidado más prolijo debido a los resguardos especiales que requieren, sobre todo cuando tienen menos de 6 años. </a:t>
            </a:r>
            <a:endParaRPr sz="1800">
              <a:latin typeface="EB Garamond"/>
              <a:ea typeface="EB Garamond"/>
              <a:cs typeface="EB Garamond"/>
              <a:sym typeface="EB Garamond"/>
            </a:endParaRPr>
          </a:p>
          <a:p>
            <a:pPr indent="-342900" lvl="0" marL="457200" rtl="0" algn="just">
              <a:lnSpc>
                <a:spcPct val="115000"/>
              </a:lnSpc>
              <a:spcBef>
                <a:spcPts val="0"/>
              </a:spcBef>
              <a:spcAft>
                <a:spcPts val="0"/>
              </a:spcAft>
              <a:buSzPts val="1800"/>
              <a:buFont typeface="EB Garamond"/>
              <a:buChar char="➔"/>
            </a:pPr>
            <a:r>
              <a:rPr lang="en" sz="1800">
                <a:latin typeface="EB Garamond"/>
                <a:ea typeface="EB Garamond"/>
                <a:cs typeface="EB Garamond"/>
                <a:sym typeface="EB Garamond"/>
              </a:rPr>
              <a:t>Como Estado debemos otorgar la debida protección a niños, niñas y adolescentes, recalcando la importancia del principio del interés superior de Niño y niña, se manifieste en cada norma que los involucra y en toda su etapa formativa. </a:t>
            </a:r>
            <a:endParaRPr sz="1800">
              <a:latin typeface="EB Garamond"/>
              <a:ea typeface="EB Garamond"/>
              <a:cs typeface="EB Garamond"/>
              <a:sym typeface="EB Garamond"/>
            </a:endParaRPr>
          </a:p>
          <a:p>
            <a:pPr indent="0" lvl="0" marL="457200" rtl="0" algn="just">
              <a:lnSpc>
                <a:spcPct val="115000"/>
              </a:lnSpc>
              <a:spcBef>
                <a:spcPts val="1200"/>
              </a:spcBef>
              <a:spcAft>
                <a:spcPts val="0"/>
              </a:spcAft>
              <a:buNone/>
            </a:pPr>
            <a:r>
              <a:t/>
            </a:r>
            <a:endParaRPr sz="2200">
              <a:latin typeface="EB Garamond"/>
              <a:ea typeface="EB Garamond"/>
              <a:cs typeface="EB Garamond"/>
              <a:sym typeface="EB Garamond"/>
            </a:endParaRPr>
          </a:p>
          <a:p>
            <a:pPr indent="0" lvl="0" marL="457200" rtl="0" algn="just">
              <a:lnSpc>
                <a:spcPct val="115000"/>
              </a:lnSpc>
              <a:spcBef>
                <a:spcPts val="1200"/>
              </a:spcBef>
              <a:spcAft>
                <a:spcPts val="0"/>
              </a:spcAft>
              <a:buNone/>
            </a:pPr>
            <a:r>
              <a:t/>
            </a:r>
            <a:endParaRPr sz="2200">
              <a:latin typeface="EB Garamond"/>
              <a:ea typeface="EB Garamond"/>
              <a:cs typeface="EB Garamond"/>
              <a:sym typeface="EB Garamond"/>
            </a:endParaRPr>
          </a:p>
          <a:p>
            <a:pPr indent="0" lvl="0" marL="457200" rtl="0" algn="just">
              <a:lnSpc>
                <a:spcPct val="115000"/>
              </a:lnSpc>
              <a:spcBef>
                <a:spcPts val="1200"/>
              </a:spcBef>
              <a:spcAft>
                <a:spcPts val="0"/>
              </a:spcAft>
              <a:buNone/>
            </a:pPr>
            <a:r>
              <a:t/>
            </a:r>
            <a:endParaRPr sz="1800">
              <a:latin typeface="Dosis ExtraLight"/>
              <a:ea typeface="Dosis ExtraLight"/>
              <a:cs typeface="Dosis ExtraLight"/>
              <a:sym typeface="Dosis ExtraLight"/>
            </a:endParaRPr>
          </a:p>
          <a:p>
            <a:pPr indent="0" lvl="0" marL="0" rtl="0" algn="ctr">
              <a:lnSpc>
                <a:spcPct val="115000"/>
              </a:lnSpc>
              <a:spcBef>
                <a:spcPts val="1200"/>
              </a:spcBef>
              <a:spcAft>
                <a:spcPts val="0"/>
              </a:spcAft>
              <a:buSzPts val="1500"/>
              <a:buNone/>
            </a:pPr>
            <a:r>
              <a:t/>
            </a:r>
            <a:endParaRPr sz="1800">
              <a:latin typeface="Dosis ExtraLight"/>
              <a:ea typeface="Dosis ExtraLight"/>
              <a:cs typeface="Dosis ExtraLight"/>
              <a:sym typeface="Dosis ExtraLight"/>
            </a:endParaRPr>
          </a:p>
          <a:p>
            <a:pPr indent="0" lvl="0" marL="0" rtl="0" algn="ctr">
              <a:lnSpc>
                <a:spcPct val="115000"/>
              </a:lnSpc>
              <a:spcBef>
                <a:spcPts val="1200"/>
              </a:spcBef>
              <a:spcAft>
                <a:spcPts val="0"/>
              </a:spcAft>
              <a:buSzPts val="1500"/>
              <a:buNone/>
            </a:pPr>
            <a:r>
              <a:t/>
            </a:r>
            <a:endParaRPr>
              <a:latin typeface="EB Garamond Medium"/>
              <a:ea typeface="EB Garamond Medium"/>
              <a:cs typeface="EB Garamond Medium"/>
              <a:sym typeface="EB Garamond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1187925" y="-1542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a:latin typeface="EB Garamond Medium"/>
                <a:ea typeface="EB Garamond Medium"/>
                <a:cs typeface="EB Garamond Medium"/>
                <a:sym typeface="EB Garamond Medium"/>
              </a:rPr>
              <a:t>Antecedentes</a:t>
            </a:r>
            <a:endParaRPr>
              <a:latin typeface="EB Garamond Medium"/>
              <a:ea typeface="EB Garamond Medium"/>
              <a:cs typeface="EB Garamond Medium"/>
              <a:sym typeface="EB Garamond Medium"/>
            </a:endParaRPr>
          </a:p>
        </p:txBody>
      </p:sp>
      <p:sp>
        <p:nvSpPr>
          <p:cNvPr id="177" name="Google Shape;177;p29"/>
          <p:cNvSpPr txBox="1"/>
          <p:nvPr>
            <p:ph idx="1" type="subTitle"/>
          </p:nvPr>
        </p:nvSpPr>
        <p:spPr>
          <a:xfrm>
            <a:off x="383025" y="1532050"/>
            <a:ext cx="7920600" cy="2830500"/>
          </a:xfrm>
          <a:prstGeom prst="rect">
            <a:avLst/>
          </a:prstGeom>
          <a:noFill/>
          <a:ln>
            <a:noFill/>
          </a:ln>
        </p:spPr>
        <p:txBody>
          <a:bodyPr anchorCtr="0" anchor="ctr" bIns="91425" lIns="91425" spcFirstLastPara="1" rIns="91425" wrap="square" tIns="91425">
            <a:spAutoFit/>
          </a:bodyPr>
          <a:lstStyle/>
          <a:p>
            <a:pPr indent="-342900" lvl="0" marL="457200" rtl="0" algn="just">
              <a:spcBef>
                <a:spcPts val="1200"/>
              </a:spcBef>
              <a:spcAft>
                <a:spcPts val="0"/>
              </a:spcAft>
              <a:buSzPts val="1800"/>
              <a:buFont typeface="Dosis ExtraLight"/>
              <a:buChar char="➔"/>
            </a:pPr>
            <a:r>
              <a:rPr lang="en" sz="1800">
                <a:latin typeface="EB Garamond"/>
                <a:ea typeface="EB Garamond"/>
                <a:cs typeface="EB Garamond"/>
                <a:sym typeface="EB Garamond"/>
              </a:rPr>
              <a:t>El caso que justamente inspiró este proyecto de Ley, es el ocurrido el día 27 de julio de 2022. Un alumno de tan solo 12 años de la Escuela de la comuna Lanco, de la Región de Los Ríos, que se trasladaba en un vehículo de transporte escolar, cuyo conductor debía dejarlo en su domicilio en la Ruta CH203,  el conductor lo dejó al otro lado de la calzada, al cruzar el niño </a:t>
            </a:r>
            <a:r>
              <a:rPr b="1" lang="en" sz="1800" u="sng">
                <a:latin typeface="EB Garamond"/>
                <a:ea typeface="EB Garamond"/>
                <a:cs typeface="EB Garamond"/>
                <a:sym typeface="EB Garamond"/>
              </a:rPr>
              <a:t>sin supervisión</a:t>
            </a:r>
            <a:r>
              <a:rPr lang="en" sz="1800">
                <a:latin typeface="EB Garamond"/>
                <a:ea typeface="EB Garamond"/>
                <a:cs typeface="EB Garamond"/>
                <a:sym typeface="EB Garamond"/>
              </a:rPr>
              <a:t> se produjo el trágico accidente que tuvo como consecuencia el  fallecimiento de Martín el día 28 de julio de 2022.  </a:t>
            </a:r>
            <a:endParaRPr b="1" sz="1800"/>
          </a:p>
          <a:p>
            <a:pPr indent="0" lvl="0" marL="0" rtl="0" algn="ctr">
              <a:lnSpc>
                <a:spcPct val="115000"/>
              </a:lnSpc>
              <a:spcBef>
                <a:spcPts val="1200"/>
              </a:spcBef>
              <a:spcAft>
                <a:spcPts val="0"/>
              </a:spcAft>
              <a:buSzPts val="15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1416600" y="-572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b="1" lang="en" sz="3600">
                <a:latin typeface="EB Garamond"/>
                <a:ea typeface="EB Garamond"/>
                <a:cs typeface="EB Garamond"/>
                <a:sym typeface="EB Garamond"/>
              </a:rPr>
              <a:t>Situación Legislativa en Chile actualmente</a:t>
            </a:r>
            <a:endParaRPr b="1" sz="3600">
              <a:latin typeface="EB Garamond"/>
              <a:ea typeface="EB Garamond"/>
              <a:cs typeface="EB Garamond"/>
              <a:sym typeface="EB Garamond"/>
            </a:endParaRPr>
          </a:p>
        </p:txBody>
      </p:sp>
      <p:sp>
        <p:nvSpPr>
          <p:cNvPr id="183" name="Google Shape;183;p30"/>
          <p:cNvSpPr txBox="1"/>
          <p:nvPr>
            <p:ph idx="1" type="subTitle"/>
          </p:nvPr>
        </p:nvSpPr>
        <p:spPr>
          <a:xfrm>
            <a:off x="693750" y="1668850"/>
            <a:ext cx="7756500" cy="2692200"/>
          </a:xfrm>
          <a:prstGeom prst="rect">
            <a:avLst/>
          </a:prstGeom>
          <a:noFill/>
          <a:ln>
            <a:noFill/>
          </a:ln>
        </p:spPr>
        <p:txBody>
          <a:bodyPr anchorCtr="0" anchor="ctr" bIns="91425" lIns="91425" spcFirstLastPara="1" rIns="91425" wrap="square" tIns="91425">
            <a:spAutoFit/>
          </a:bodyPr>
          <a:lstStyle/>
          <a:p>
            <a:pPr indent="-342900" lvl="0" marL="457200" rtl="0" algn="just">
              <a:lnSpc>
                <a:spcPct val="115000"/>
              </a:lnSpc>
              <a:spcBef>
                <a:spcPts val="0"/>
              </a:spcBef>
              <a:spcAft>
                <a:spcPts val="0"/>
              </a:spcAft>
              <a:buSzPts val="1800"/>
              <a:buFont typeface="EB Garamond Medium"/>
              <a:buChar char="➔"/>
            </a:pPr>
            <a:r>
              <a:rPr lang="en" sz="1800">
                <a:latin typeface="EB Garamond Medium"/>
                <a:ea typeface="EB Garamond Medium"/>
                <a:cs typeface="EB Garamond Medium"/>
                <a:sym typeface="EB Garamond Medium"/>
              </a:rPr>
              <a:t>La Ley de Tránsito número 18.290 en su artículo 2° señala que  Para todos los efectos de esta ley, las palabras o frases que se indican a continuación, tendrán el siguiente significado: “ </a:t>
            </a:r>
            <a:r>
              <a:rPr b="1" lang="en" sz="1800" u="sng">
                <a:latin typeface="EB Garamond"/>
                <a:ea typeface="EB Garamond"/>
                <a:cs typeface="EB Garamond"/>
                <a:sym typeface="EB Garamond"/>
              </a:rPr>
              <a:t>Vehículo para el transporte escolar:</a:t>
            </a:r>
            <a:r>
              <a:rPr lang="en" sz="1800">
                <a:latin typeface="EB Garamond Medium"/>
                <a:ea typeface="EB Garamond Medium"/>
                <a:cs typeface="EB Garamond Medium"/>
                <a:sym typeface="EB Garamond Medium"/>
              </a:rPr>
              <a:t> Vehículo motorizado construido para transportar más de siete pasajeros sentados y destinado al transporte de escolares desde o hacia el colegio o relacionado con cualquiera otra actividad”.</a:t>
            </a:r>
            <a:endParaRPr sz="1800">
              <a:latin typeface="EB Garamond Medium"/>
              <a:ea typeface="EB Garamond Medium"/>
              <a:cs typeface="EB Garamond Medium"/>
              <a:sym typeface="EB Garamond Medium"/>
            </a:endParaRPr>
          </a:p>
          <a:p>
            <a:pPr indent="0" lvl="0" marL="457200" rtl="0" algn="just">
              <a:lnSpc>
                <a:spcPct val="115000"/>
              </a:lnSpc>
              <a:spcBef>
                <a:spcPts val="0"/>
              </a:spcBef>
              <a:spcAft>
                <a:spcPts val="0"/>
              </a:spcAft>
              <a:buNone/>
            </a:pPr>
            <a:r>
              <a:t/>
            </a:r>
            <a:endParaRPr sz="1800">
              <a:latin typeface="EB Garamond Medium"/>
              <a:ea typeface="EB Garamond Medium"/>
              <a:cs typeface="EB Garamond Medium"/>
              <a:sym typeface="EB Garamond Medium"/>
            </a:endParaRPr>
          </a:p>
          <a:p>
            <a:pPr indent="0" lvl="0" marL="457200" rtl="0" algn="just">
              <a:lnSpc>
                <a:spcPct val="115000"/>
              </a:lnSpc>
              <a:spcBef>
                <a:spcPts val="0"/>
              </a:spcBef>
              <a:spcAft>
                <a:spcPts val="0"/>
              </a:spcAft>
              <a:buNone/>
            </a:pPr>
            <a:r>
              <a:t/>
            </a:r>
            <a:endParaRPr sz="1800">
              <a:latin typeface="EB Garamond Medium"/>
              <a:ea typeface="EB Garamond Medium"/>
              <a:cs typeface="EB Garamond Medium"/>
              <a:sym typeface="EB Garamond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1187925" y="13697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sz="3800">
                <a:latin typeface="EB Garamond Medium"/>
                <a:ea typeface="EB Garamond Medium"/>
                <a:cs typeface="EB Garamond Medium"/>
                <a:sym typeface="EB Garamond Medium"/>
              </a:rPr>
              <a:t>Situación Legislativa en Chile actualmente</a:t>
            </a:r>
            <a:endParaRPr sz="3800">
              <a:latin typeface="EB Garamond Medium"/>
              <a:ea typeface="EB Garamond Medium"/>
              <a:cs typeface="EB Garamond Medium"/>
              <a:sym typeface="EB Garamond Medium"/>
            </a:endParaRPr>
          </a:p>
        </p:txBody>
      </p:sp>
      <p:sp>
        <p:nvSpPr>
          <p:cNvPr id="189" name="Google Shape;189;p31"/>
          <p:cNvSpPr txBox="1"/>
          <p:nvPr>
            <p:ph idx="1" type="subTitle"/>
          </p:nvPr>
        </p:nvSpPr>
        <p:spPr>
          <a:xfrm>
            <a:off x="383025" y="1842725"/>
            <a:ext cx="7920600" cy="3609600"/>
          </a:xfrm>
          <a:prstGeom prst="rect">
            <a:avLst/>
          </a:prstGeom>
          <a:noFill/>
          <a:ln>
            <a:noFill/>
          </a:ln>
        </p:spPr>
        <p:txBody>
          <a:bodyPr anchorCtr="0" anchor="ctr" bIns="91425" lIns="91425" spcFirstLastPara="1" rIns="91425" wrap="square" tIns="91425">
            <a:spAutoFit/>
          </a:bodyPr>
          <a:lstStyle/>
          <a:p>
            <a:pPr indent="-323850" lvl="0" marL="457200" rtl="0" algn="just">
              <a:lnSpc>
                <a:spcPct val="115000"/>
              </a:lnSpc>
              <a:spcBef>
                <a:spcPts val="1200"/>
              </a:spcBef>
              <a:spcAft>
                <a:spcPts val="0"/>
              </a:spcAft>
              <a:buSzPts val="1500"/>
              <a:buChar char="➔"/>
            </a:pPr>
            <a:r>
              <a:rPr b="1" lang="en">
                <a:latin typeface="EB Garamond"/>
                <a:ea typeface="EB Garamond"/>
                <a:cs typeface="EB Garamond"/>
                <a:sym typeface="EB Garamond"/>
              </a:rPr>
              <a:t>La Ley 19831. Crea el Registro Nacional de Servicio de Transporte Remunerado de Escolares, en su </a:t>
            </a:r>
            <a:r>
              <a:rPr b="1" lang="en">
                <a:latin typeface="EB Garamond"/>
                <a:ea typeface="EB Garamond"/>
                <a:cs typeface="EB Garamond"/>
                <a:sym typeface="EB Garamond"/>
              </a:rPr>
              <a:t>Artículo 2º</a:t>
            </a:r>
            <a:r>
              <a:rPr lang="en">
                <a:latin typeface="EB Garamond"/>
                <a:ea typeface="EB Garamond"/>
                <a:cs typeface="EB Garamond"/>
                <a:sym typeface="EB Garamond"/>
              </a:rPr>
              <a:t> define qué debe entenderse por “</a:t>
            </a:r>
            <a:r>
              <a:rPr b="1" lang="en">
                <a:latin typeface="EB Garamond"/>
                <a:ea typeface="EB Garamond"/>
                <a:cs typeface="EB Garamond"/>
                <a:sym typeface="EB Garamond"/>
              </a:rPr>
              <a:t>transporte remunerado de escolares o transporte escolar”,</a:t>
            </a:r>
            <a:r>
              <a:rPr lang="en">
                <a:latin typeface="EB Garamond"/>
                <a:ea typeface="EB Garamond"/>
                <a:cs typeface="EB Garamond"/>
                <a:sym typeface="EB Garamond"/>
              </a:rPr>
              <a:t> señalando: la actividad por la cual el empresario de transportes se obliga, por cierto precio convenido con el establecimiento educacional o con el padre, madre, apoderado o encargado de niños que asisten a jardines infantiles, parvularios o establecimientos educacionales, hasta cuarto año medio, a </a:t>
            </a:r>
            <a:r>
              <a:rPr b="1" lang="en">
                <a:latin typeface="EB Garamond"/>
                <a:ea typeface="EB Garamond"/>
                <a:cs typeface="EB Garamond"/>
                <a:sym typeface="EB Garamond"/>
              </a:rPr>
              <a:t>transportarlos entre el lugar de habitación o domicilio del escolar y el establecimiento respectivo y/o viceversa, o a otros lugares acordados</a:t>
            </a:r>
            <a:r>
              <a:rPr lang="en">
                <a:latin typeface="EB Garamond"/>
                <a:ea typeface="EB Garamond"/>
                <a:cs typeface="EB Garamond"/>
                <a:sym typeface="EB Garamond"/>
              </a:rPr>
              <a:t>, en vehículos definidos en el artículo 2º de la ley Nº 18.290, los que deberán cumplir, además, con la normativa dictada por el Ministerio de Transportes y Telecomunicaciones.  </a:t>
            </a:r>
            <a:endParaRPr>
              <a:latin typeface="EB Garamond"/>
              <a:ea typeface="EB Garamond"/>
              <a:cs typeface="EB Garamond"/>
              <a:sym typeface="EB Garamond"/>
            </a:endParaRPr>
          </a:p>
          <a:p>
            <a:pPr indent="0" lvl="0" marL="914400" rtl="0" algn="just">
              <a:lnSpc>
                <a:spcPct val="115000"/>
              </a:lnSpc>
              <a:spcBef>
                <a:spcPts val="1200"/>
              </a:spcBef>
              <a:spcAft>
                <a:spcPts val="0"/>
              </a:spcAft>
              <a:buSzPts val="1500"/>
              <a:buNone/>
            </a:pPr>
            <a:r>
              <a:rPr lang="en">
                <a:latin typeface="EB Garamond"/>
                <a:ea typeface="EB Garamond"/>
                <a:cs typeface="EB Garamond"/>
                <a:sym typeface="EB Garamond"/>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1187925" y="136975"/>
            <a:ext cx="6310800" cy="153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sz="3800">
                <a:latin typeface="EB Garamond Medium"/>
                <a:ea typeface="EB Garamond Medium"/>
                <a:cs typeface="EB Garamond Medium"/>
                <a:sym typeface="EB Garamond Medium"/>
              </a:rPr>
              <a:t>Situación Legislativa en Chile actualmente</a:t>
            </a:r>
            <a:endParaRPr sz="3800">
              <a:latin typeface="EB Garamond Medium"/>
              <a:ea typeface="EB Garamond Medium"/>
              <a:cs typeface="EB Garamond Medium"/>
              <a:sym typeface="EB Garamond Medium"/>
            </a:endParaRPr>
          </a:p>
        </p:txBody>
      </p:sp>
      <p:sp>
        <p:nvSpPr>
          <p:cNvPr id="195" name="Google Shape;195;p32"/>
          <p:cNvSpPr txBox="1"/>
          <p:nvPr>
            <p:ph idx="1" type="subTitle"/>
          </p:nvPr>
        </p:nvSpPr>
        <p:spPr>
          <a:xfrm>
            <a:off x="383025" y="1561325"/>
            <a:ext cx="7920600" cy="34218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1200"/>
              </a:spcBef>
              <a:spcAft>
                <a:spcPts val="0"/>
              </a:spcAft>
              <a:buNone/>
            </a:pPr>
            <a:r>
              <a:rPr lang="en">
                <a:latin typeface="EB Garamond"/>
                <a:ea typeface="EB Garamond"/>
                <a:cs typeface="EB Garamond"/>
                <a:sym typeface="EB Garamond"/>
              </a:rPr>
              <a:t> También se entenderá por tal, el servicio de transporte de escolares que </a:t>
            </a:r>
            <a:r>
              <a:rPr b="1" lang="en">
                <a:latin typeface="EB Garamond"/>
                <a:ea typeface="EB Garamond"/>
                <a:cs typeface="EB Garamond"/>
                <a:sym typeface="EB Garamond"/>
              </a:rPr>
              <a:t>los propios establecimientos educacionales proporcionen a sus alumnos.</a:t>
            </a:r>
            <a:endParaRPr b="1">
              <a:latin typeface="EB Garamond"/>
              <a:ea typeface="EB Garamond"/>
              <a:cs typeface="EB Garamond"/>
              <a:sym typeface="EB Garamond"/>
            </a:endParaRPr>
          </a:p>
          <a:p>
            <a:pPr indent="-342900" lvl="0" marL="457200" rtl="0" algn="just">
              <a:lnSpc>
                <a:spcPct val="115000"/>
              </a:lnSpc>
              <a:spcBef>
                <a:spcPts val="1200"/>
              </a:spcBef>
              <a:spcAft>
                <a:spcPts val="0"/>
              </a:spcAft>
              <a:buSzPts val="1800"/>
              <a:buFont typeface="EB Garamond"/>
              <a:buChar char="➔"/>
            </a:pPr>
            <a:r>
              <a:rPr b="1" lang="en" sz="1800">
                <a:latin typeface="EB Garamond"/>
                <a:ea typeface="EB Garamond"/>
                <a:cs typeface="EB Garamond"/>
                <a:sym typeface="EB Garamond"/>
              </a:rPr>
              <a:t>El Decreto 38, que Reglamenta el Transporte Remunerado de Escolares, del Ministerio de Transportes  y Telecomunicaciones; Subsecretaría de Transportes, última versión 19 de mayo del 2020 señala en su Artículo 3°</a:t>
            </a:r>
            <a:r>
              <a:rPr lang="en" sz="1800">
                <a:latin typeface="EB Garamond"/>
                <a:ea typeface="EB Garamond"/>
                <a:cs typeface="EB Garamond"/>
                <a:sym typeface="EB Garamond"/>
              </a:rPr>
              <a:t>:</a:t>
            </a:r>
            <a:endParaRPr sz="1800">
              <a:latin typeface="EB Garamond"/>
              <a:ea typeface="EB Garamond"/>
              <a:cs typeface="EB Garamond"/>
              <a:sym typeface="EB Garamond"/>
            </a:endParaRPr>
          </a:p>
          <a:p>
            <a:pPr indent="0" lvl="0" marL="0" rtl="0" algn="just">
              <a:lnSpc>
                <a:spcPct val="115000"/>
              </a:lnSpc>
              <a:spcBef>
                <a:spcPts val="1200"/>
              </a:spcBef>
              <a:spcAft>
                <a:spcPts val="0"/>
              </a:spcAft>
              <a:buSzPts val="1500"/>
              <a:buNone/>
            </a:pPr>
            <a:r>
              <a:rPr lang="en" sz="1800">
                <a:latin typeface="EB Garamond"/>
                <a:ea typeface="EB Garamond"/>
                <a:cs typeface="EB Garamond"/>
                <a:sym typeface="EB Garamond"/>
              </a:rPr>
              <a:t>“Los conductores de los vehículos </a:t>
            </a:r>
            <a:r>
              <a:rPr lang="en" sz="1800" u="sng">
                <a:latin typeface="EB Garamond"/>
                <a:ea typeface="EB Garamond"/>
                <a:cs typeface="EB Garamond"/>
                <a:sym typeface="EB Garamond"/>
              </a:rPr>
              <a:t>deberán velar por la seguridad</a:t>
            </a:r>
            <a:r>
              <a:rPr lang="en" sz="1800">
                <a:latin typeface="EB Garamond"/>
                <a:ea typeface="EB Garamond"/>
                <a:cs typeface="EB Garamond"/>
                <a:sym typeface="EB Garamond"/>
              </a:rPr>
              <a:t> de los menores desde su recepción en el vehículo hasta su entrega en el establecimiento educacional o en su casa o domicilio, según sea su destino.</a:t>
            </a:r>
            <a:endParaRPr sz="1800">
              <a:latin typeface="EB Garamond"/>
              <a:ea typeface="EB Garamond"/>
              <a:cs typeface="EB Garamond"/>
              <a:sym typeface="EB Garamond"/>
            </a:endParaRPr>
          </a:p>
          <a:p>
            <a:pPr indent="0" lvl="0" marL="0" rtl="0" algn="ctr">
              <a:lnSpc>
                <a:spcPct val="115000"/>
              </a:lnSpc>
              <a:spcBef>
                <a:spcPts val="1200"/>
              </a:spcBef>
              <a:spcAft>
                <a:spcPts val="0"/>
              </a:spcAft>
              <a:buSzPts val="15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1187925" y="13697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sz="3800">
                <a:latin typeface="EB Garamond Medium"/>
                <a:ea typeface="EB Garamond Medium"/>
                <a:cs typeface="EB Garamond Medium"/>
                <a:sym typeface="EB Garamond Medium"/>
              </a:rPr>
              <a:t>Situación Legislativa en Chile actualmente</a:t>
            </a:r>
            <a:endParaRPr sz="3800">
              <a:latin typeface="EB Garamond Medium"/>
              <a:ea typeface="EB Garamond Medium"/>
              <a:cs typeface="EB Garamond Medium"/>
              <a:sym typeface="EB Garamond Medium"/>
            </a:endParaRPr>
          </a:p>
        </p:txBody>
      </p:sp>
      <p:sp>
        <p:nvSpPr>
          <p:cNvPr id="201" name="Google Shape;201;p33"/>
          <p:cNvSpPr txBox="1"/>
          <p:nvPr>
            <p:ph idx="1" type="subTitle"/>
          </p:nvPr>
        </p:nvSpPr>
        <p:spPr>
          <a:xfrm>
            <a:off x="383025" y="1842725"/>
            <a:ext cx="7920600" cy="33564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1200"/>
              </a:spcBef>
              <a:spcAft>
                <a:spcPts val="0"/>
              </a:spcAft>
              <a:buNone/>
            </a:pPr>
            <a:r>
              <a:rPr lang="en">
                <a:latin typeface="EB Garamond"/>
                <a:ea typeface="EB Garamond"/>
                <a:cs typeface="EB Garamond"/>
                <a:sym typeface="EB Garamond"/>
              </a:rPr>
              <a:t> </a:t>
            </a:r>
            <a:r>
              <a:rPr lang="en" sz="2100">
                <a:latin typeface="EB Garamond"/>
                <a:ea typeface="EB Garamond"/>
                <a:cs typeface="EB Garamond"/>
                <a:sym typeface="EB Garamond"/>
              </a:rPr>
              <a:t>En los vehículos en que se transporte niños de niveles educacionales pre básicos en cantidad superior a cinco, además del conductor, deberá estar presente en todo el recorrido un acompañante adulto, que asumirá las obligaciones anteriores,</a:t>
            </a:r>
            <a:r>
              <a:rPr lang="en" sz="2100" u="sng">
                <a:latin typeface="EB Garamond"/>
                <a:ea typeface="EB Garamond"/>
                <a:cs typeface="EB Garamond"/>
                <a:sym typeface="EB Garamond"/>
              </a:rPr>
              <a:t> con especial énfasis en el cuidado del menor al descender del vehículo e ingresar al establecimiento educacional o a su casa o domicilio”.</a:t>
            </a:r>
            <a:endParaRPr sz="2100" u="sng">
              <a:latin typeface="EB Garamond"/>
              <a:ea typeface="EB Garamond"/>
              <a:cs typeface="EB Garamond"/>
              <a:sym typeface="EB Garamond"/>
            </a:endParaRPr>
          </a:p>
          <a:p>
            <a:pPr indent="0" lvl="0" marL="0" rtl="0" algn="just">
              <a:lnSpc>
                <a:spcPct val="115000"/>
              </a:lnSpc>
              <a:spcBef>
                <a:spcPts val="1200"/>
              </a:spcBef>
              <a:spcAft>
                <a:spcPts val="0"/>
              </a:spcAft>
              <a:buSzPts val="1500"/>
              <a:buNone/>
            </a:pPr>
            <a:r>
              <a:t/>
            </a:r>
            <a:endParaRPr b="1" sz="2100">
              <a:latin typeface="EB Garamond"/>
              <a:ea typeface="EB Garamond"/>
              <a:cs typeface="EB Garamond"/>
              <a:sym typeface="EB Garamond"/>
            </a:endParaRPr>
          </a:p>
          <a:p>
            <a:pPr indent="0" lvl="0" marL="0" rtl="0" algn="ctr">
              <a:lnSpc>
                <a:spcPct val="115000"/>
              </a:lnSpc>
              <a:spcBef>
                <a:spcPts val="1200"/>
              </a:spcBef>
              <a:spcAft>
                <a:spcPts val="0"/>
              </a:spcAft>
              <a:buSzPts val="15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1187925" y="13697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sz="3800">
                <a:latin typeface="EB Garamond Medium"/>
                <a:ea typeface="EB Garamond Medium"/>
                <a:cs typeface="EB Garamond Medium"/>
                <a:sym typeface="EB Garamond Medium"/>
              </a:rPr>
              <a:t>Idea Matriz</a:t>
            </a:r>
            <a:endParaRPr sz="3800">
              <a:latin typeface="EB Garamond Medium"/>
              <a:ea typeface="EB Garamond Medium"/>
              <a:cs typeface="EB Garamond Medium"/>
              <a:sym typeface="EB Garamond Medium"/>
            </a:endParaRPr>
          </a:p>
          <a:p>
            <a:pPr indent="0" lvl="0" marL="0" rtl="0" algn="ctr">
              <a:lnSpc>
                <a:spcPct val="100000"/>
              </a:lnSpc>
              <a:spcBef>
                <a:spcPts val="0"/>
              </a:spcBef>
              <a:spcAft>
                <a:spcPts val="0"/>
              </a:spcAft>
              <a:buSzPts val="7000"/>
              <a:buNone/>
            </a:pPr>
            <a:r>
              <a:t/>
            </a:r>
            <a:endParaRPr sz="3800">
              <a:latin typeface="EB Garamond Medium"/>
              <a:ea typeface="EB Garamond Medium"/>
              <a:cs typeface="EB Garamond Medium"/>
              <a:sym typeface="EB Garamond Medium"/>
            </a:endParaRPr>
          </a:p>
        </p:txBody>
      </p:sp>
      <p:sp>
        <p:nvSpPr>
          <p:cNvPr id="207" name="Google Shape;207;p34"/>
          <p:cNvSpPr txBox="1"/>
          <p:nvPr>
            <p:ph idx="1" type="subTitle"/>
          </p:nvPr>
        </p:nvSpPr>
        <p:spPr>
          <a:xfrm>
            <a:off x="510625" y="1298650"/>
            <a:ext cx="7920600" cy="36396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1200"/>
              </a:spcBef>
              <a:spcAft>
                <a:spcPts val="0"/>
              </a:spcAft>
              <a:buSzPts val="1500"/>
              <a:buNone/>
            </a:pPr>
            <a:r>
              <a:rPr lang="en" sz="2100">
                <a:latin typeface="EB Garamond Medium"/>
                <a:ea typeface="EB Garamond Medium"/>
                <a:cs typeface="EB Garamond Medium"/>
                <a:sym typeface="EB Garamond Medium"/>
              </a:rPr>
              <a:t>El presente proyecto, tiene por finalidad, </a:t>
            </a:r>
            <a:r>
              <a:rPr b="1" lang="en" sz="2100" u="sng">
                <a:latin typeface="EB Garamond"/>
                <a:ea typeface="EB Garamond"/>
                <a:cs typeface="EB Garamond"/>
                <a:sym typeface="EB Garamond"/>
              </a:rPr>
              <a:t>reforzar la norma primaria o norma de comportamiento</a:t>
            </a:r>
            <a:r>
              <a:rPr lang="en" sz="2100">
                <a:latin typeface="EB Garamond Medium"/>
                <a:ea typeface="EB Garamond Medium"/>
                <a:cs typeface="EB Garamond Medium"/>
                <a:sym typeface="EB Garamond Medium"/>
              </a:rPr>
              <a:t>, exigible al conductor de esta clase de servicios de transporte, así como las responsabilidades por el incumplimiento de sus obligaciones de cuidados a los NNA, en el trayecto, además de señalar las obligaciones solidarias de ese incumplimiento por parte de las instituciones que proveen el servicio de transporte.  </a:t>
            </a:r>
            <a:endParaRPr sz="2100">
              <a:latin typeface="EB Garamond Medium"/>
              <a:ea typeface="EB Garamond Medium"/>
              <a:cs typeface="EB Garamond Medium"/>
              <a:sym typeface="EB Garamond Medium"/>
            </a:endParaRPr>
          </a:p>
          <a:p>
            <a:pPr indent="0" lvl="0" marL="0" rtl="0" algn="just">
              <a:lnSpc>
                <a:spcPct val="115000"/>
              </a:lnSpc>
              <a:spcBef>
                <a:spcPts val="1200"/>
              </a:spcBef>
              <a:spcAft>
                <a:spcPts val="0"/>
              </a:spcAft>
              <a:buSzPts val="1500"/>
              <a:buNone/>
            </a:pPr>
            <a:r>
              <a:t/>
            </a:r>
            <a:endParaRPr b="1" sz="1600">
              <a:latin typeface="EB Garamond"/>
              <a:ea typeface="EB Garamond"/>
              <a:cs typeface="EB Garamond"/>
              <a:sym typeface="EB Garamond"/>
            </a:endParaRPr>
          </a:p>
          <a:p>
            <a:pPr indent="0" lvl="0" marL="0" rtl="0" algn="ctr">
              <a:lnSpc>
                <a:spcPct val="115000"/>
              </a:lnSpc>
              <a:spcBef>
                <a:spcPts val="1200"/>
              </a:spcBef>
              <a:spcAft>
                <a:spcPts val="0"/>
              </a:spcAft>
              <a:buSzPts val="15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1187925" y="136975"/>
            <a:ext cx="6310800" cy="174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 sz="3800">
                <a:latin typeface="EB Garamond Medium"/>
                <a:ea typeface="EB Garamond Medium"/>
                <a:cs typeface="EB Garamond Medium"/>
                <a:sym typeface="EB Garamond Medium"/>
              </a:rPr>
              <a:t>Proyecto de Ley</a:t>
            </a:r>
            <a:endParaRPr sz="3800">
              <a:latin typeface="EB Garamond Medium"/>
              <a:ea typeface="EB Garamond Medium"/>
              <a:cs typeface="EB Garamond Medium"/>
              <a:sym typeface="EB Garamond Medium"/>
            </a:endParaRPr>
          </a:p>
          <a:p>
            <a:pPr indent="0" lvl="0" marL="0" rtl="0" algn="ctr">
              <a:lnSpc>
                <a:spcPct val="100000"/>
              </a:lnSpc>
              <a:spcBef>
                <a:spcPts val="0"/>
              </a:spcBef>
              <a:spcAft>
                <a:spcPts val="0"/>
              </a:spcAft>
              <a:buSzPts val="7000"/>
              <a:buNone/>
            </a:pPr>
            <a:r>
              <a:t/>
            </a:r>
            <a:endParaRPr sz="3800">
              <a:latin typeface="EB Garamond Medium"/>
              <a:ea typeface="EB Garamond Medium"/>
              <a:cs typeface="EB Garamond Medium"/>
              <a:sym typeface="EB Garamond Medium"/>
            </a:endParaRPr>
          </a:p>
        </p:txBody>
      </p:sp>
      <p:sp>
        <p:nvSpPr>
          <p:cNvPr id="213" name="Google Shape;213;p35"/>
          <p:cNvSpPr txBox="1"/>
          <p:nvPr>
            <p:ph idx="1" type="subTitle"/>
          </p:nvPr>
        </p:nvSpPr>
        <p:spPr>
          <a:xfrm>
            <a:off x="510625" y="1359700"/>
            <a:ext cx="7920600" cy="36372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1200"/>
              </a:spcBef>
              <a:spcAft>
                <a:spcPts val="0"/>
              </a:spcAft>
              <a:buSzPts val="1500"/>
              <a:buNone/>
            </a:pPr>
            <a:r>
              <a:rPr b="1" lang="en" sz="1800">
                <a:latin typeface="EB Garamond"/>
                <a:ea typeface="EB Garamond"/>
                <a:cs typeface="EB Garamond"/>
                <a:sym typeface="EB Garamond"/>
              </a:rPr>
              <a:t>ARTÍCULO ÚNICO. Incorpórese el siguiente artículo 6 bis, nuevo en la ley Nº19.831:</a:t>
            </a:r>
            <a:endParaRPr b="1" sz="1800">
              <a:latin typeface="EB Garamond"/>
              <a:ea typeface="EB Garamond"/>
              <a:cs typeface="EB Garamond"/>
              <a:sym typeface="EB Garamond"/>
            </a:endParaRPr>
          </a:p>
          <a:p>
            <a:pPr indent="0" lvl="0" marL="0" rtl="0" algn="just">
              <a:lnSpc>
                <a:spcPct val="115000"/>
              </a:lnSpc>
              <a:spcBef>
                <a:spcPts val="1200"/>
              </a:spcBef>
              <a:spcAft>
                <a:spcPts val="0"/>
              </a:spcAft>
              <a:buSzPts val="1500"/>
              <a:buNone/>
            </a:pPr>
            <a:r>
              <a:rPr lang="en" sz="1800">
                <a:latin typeface="EB Garamond Medium"/>
                <a:ea typeface="EB Garamond Medium"/>
                <a:cs typeface="EB Garamond Medium"/>
                <a:sym typeface="EB Garamond Medium"/>
              </a:rPr>
              <a:t>“Artículo 6 bis.- Los conductores de Transporte Escolar, deberán velar por la seguridad física y psicológica de los niños, niñas y adolescentes, durante todo el servicio de transporte, comprendiendo  dentro de este la recepción o la entrega en el establecimiento educacional y en la localidad domicilio del estudiante. En aquellos casos en que los estudiantes tengan su vivienda en el lado opuesto de la vía, el transportista deberá adoptar los mecanismos de resguardo necesarios para el cruce la ruta, acompañando, al escolar en el cruce, si fuese necesario. </a:t>
            </a:r>
            <a:endParaRPr sz="1800">
              <a:latin typeface="EB Garamond Medium"/>
              <a:ea typeface="EB Garamond Medium"/>
              <a:cs typeface="EB Garamond Medium"/>
              <a:sym typeface="EB Garamond Medium"/>
            </a:endParaRPr>
          </a:p>
          <a:p>
            <a:pPr indent="0" lvl="0" marL="0" rtl="0" algn="just">
              <a:lnSpc>
                <a:spcPct val="115000"/>
              </a:lnSpc>
              <a:spcBef>
                <a:spcPts val="1200"/>
              </a:spcBef>
              <a:spcAft>
                <a:spcPts val="0"/>
              </a:spcAft>
              <a:buSzPts val="1500"/>
              <a:buNone/>
            </a:pPr>
            <a:r>
              <a:rPr lang="en" sz="1800">
                <a:latin typeface="EB Garamond Medium"/>
                <a:ea typeface="EB Garamond Medium"/>
                <a:cs typeface="EB Garamond Medium"/>
                <a:sym typeface="EB Garamond Medium"/>
              </a:rPr>
              <a:t> 	</a:t>
            </a:r>
            <a:endParaRPr sz="1800">
              <a:latin typeface="EB Garamond Medium"/>
              <a:ea typeface="EB Garamond Medium"/>
              <a:cs typeface="EB Garamond Medium"/>
              <a:sym typeface="EB Garamond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motional Education in Children with Autism Thesis by Slidesgo">
  <a:themeElements>
    <a:clrScheme name="Simple Light">
      <a:dk1>
        <a:srgbClr val="0C595D"/>
      </a:dk1>
      <a:lt1>
        <a:srgbClr val="FBE4D5"/>
      </a:lt1>
      <a:dk2>
        <a:srgbClr val="E2CAFB"/>
      </a:dk2>
      <a:lt2>
        <a:srgbClr val="68C0C5"/>
      </a:lt2>
      <a:accent1>
        <a:srgbClr val="E7FBCB"/>
      </a:accent1>
      <a:accent2>
        <a:srgbClr val="F8DD96"/>
      </a:accent2>
      <a:accent3>
        <a:srgbClr val="EE9944"/>
      </a:accent3>
      <a:accent4>
        <a:srgbClr val="FFBCC6"/>
      </a:accent4>
      <a:accent5>
        <a:srgbClr val="2C2022"/>
      </a:accent5>
      <a:accent6>
        <a:srgbClr val="FFFFFF"/>
      </a:accent6>
      <a:hlink>
        <a:srgbClr val="0C59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