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4" r:id="rId6"/>
    <p:sldId id="268" r:id="rId7"/>
    <p:sldId id="266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46508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9691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59033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12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21422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099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600" y="76200"/>
            <a:ext cx="892048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76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512A-77BC-46F8-AEB6-D6E5FE85DE75}" type="datetimeFigureOut">
              <a:rPr lang="es-CL" smtClean="0"/>
              <a:pPr/>
              <a:t>05-07-2021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ABEE-5F2A-4CF7-BBC7-2C398F51C01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28609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33948" y="1434392"/>
            <a:ext cx="67880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 smtClean="0"/>
              <a:t>PRESENTACIÓN A</a:t>
            </a:r>
          </a:p>
          <a:p>
            <a:endParaRPr lang="es-CL" dirty="0"/>
          </a:p>
          <a:p>
            <a:r>
              <a:rPr lang="es-CL" dirty="0" smtClean="0"/>
              <a:t>COMISIÓN ESPECIAL INVESTIGADORA DE LOS ACTOS DEL GOBIERNO SOBRE LOS PERMISOS DE CONSTRUCCION PARA INSTALAR PROYECTOS INMOBILIARIOS Y OTRAS INFRAESTRUCTURAS SOBRE LA FAJA DE RUPTURA SUPERFICIAL A LO LARGO DE LA FALLA GEOLÓGICA DE SAN RAMÓN (CEI 57)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Santiago 5 junio 2021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473798" y="5228216"/>
            <a:ext cx="6112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Alvaro Puig Godoy  </a:t>
            </a:r>
          </a:p>
          <a:p>
            <a:r>
              <a:rPr lang="es-CL" dirty="0" smtClean="0"/>
              <a:t>Geólogo U. de Chile (1977),  </a:t>
            </a:r>
            <a:r>
              <a:rPr lang="es-CL" dirty="0" err="1" smtClean="0"/>
              <a:t>Mphil</a:t>
            </a:r>
            <a:r>
              <a:rPr lang="es-CL" dirty="0" smtClean="0"/>
              <a:t> Politécnica de Oxford (1985)</a:t>
            </a:r>
          </a:p>
          <a:p>
            <a:r>
              <a:rPr lang="es-CL" dirty="0" smtClean="0"/>
              <a:t>Presidente Sociedad Geológica de Chile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538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1057" cy="1505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617" y="943424"/>
            <a:ext cx="6969190" cy="58177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11057" y="117769"/>
            <a:ext cx="753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Santiago y pie de montaña en la actualidad</a:t>
            </a:r>
          </a:p>
          <a:p>
            <a:r>
              <a:rPr lang="es-CL" sz="2000" dirty="0" smtClean="0"/>
              <a:t> </a:t>
            </a:r>
            <a:r>
              <a:rPr lang="es-CL" sz="1600" dirty="0" smtClean="0"/>
              <a:t>imagen Google modificada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xmlns="" val="17867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1057" cy="1505730"/>
          </a:xfrm>
          <a:prstGeom prst="rect">
            <a:avLst/>
          </a:prstGeom>
        </p:spPr>
      </p:pic>
      <p:pic>
        <p:nvPicPr>
          <p:cNvPr id="6" name="Imagen 5" descr="fall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057" y="752865"/>
            <a:ext cx="6861120" cy="59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1613647" y="0"/>
            <a:ext cx="753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Esquema rasgo geológico e infraestructura de Santiago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16473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1057" cy="1505730"/>
          </a:xfrm>
          <a:prstGeom prst="rect">
            <a:avLst/>
          </a:prstGeom>
        </p:spPr>
      </p:pic>
      <p:pic>
        <p:nvPicPr>
          <p:cNvPr id="5" name="Imagen 4" descr="Según el estudio, el 55 por ciento de la superficie de la Falla San Ramón está hoy construida como parte del crecimiento exponencial que ha tenido la ciudad de Santiago.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057" y="865991"/>
            <a:ext cx="5152914" cy="59920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377441" y="86062"/>
            <a:ext cx="645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Expansión de Santiago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xmlns="" val="23668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1057" cy="150573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528" y="3486150"/>
            <a:ext cx="7934325" cy="2742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29000" y="-2260600"/>
            <a:ext cx="3352800" cy="80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8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1057" cy="15057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170" y="2002436"/>
            <a:ext cx="8458024" cy="35269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77441" y="86062"/>
            <a:ext cx="645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Escarpes observados</a:t>
            </a:r>
          </a:p>
        </p:txBody>
      </p:sp>
    </p:spTree>
    <p:extLst>
      <p:ext uri="{BB962C8B-B14F-4D97-AF65-F5344CB8AC3E}">
        <p14:creationId xmlns:p14="http://schemas.microsoft.com/office/powerpoint/2010/main" xmlns="" val="37654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711057" cy="15057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18633" y="203830"/>
            <a:ext cx="538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Registros Geológicos de Falla San Ramón</a:t>
            </a:r>
            <a:endParaRPr lang="es-CL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20010" y="1592132"/>
            <a:ext cx="7175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Rasgo geológico (falla superficial) que genera un rasgo morfológico en la superficie.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 smtClean="0"/>
              <a:t>Corta conos aluviales antiguos y drenajes superficiales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dirty="0" smtClean="0"/>
              <a:t>Produce alzamiento del flanco Este de 3 a 5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Falla San Ramón es considerada  de actividad moderada con  tazas de deslizamiento entre 0,1 y 1 mm/año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Presenta registros de actividad de 16.000-18.000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Ultimo deslazamiento registrado 8.000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Por lo tanto se asume recurrencia en el periodo de 8.000 años aprox.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La intensidad de energía acumulada potencialmente generaría sismos de 6-7 de intensidad, con ondas de mayor frecuencia (mayor destructibilidad)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4222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475E7F28B398429A4193F95B3199A9" ma:contentTypeVersion="0" ma:contentTypeDescription="Crear nuevo documento." ma:contentTypeScope="" ma:versionID="d9609cb8a0460b08a8c2921ae2393c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C0AE6C-ACF7-4E87-B746-0F48E1490712}"/>
</file>

<file path=customXml/itemProps2.xml><?xml version="1.0" encoding="utf-8"?>
<ds:datastoreItem xmlns:ds="http://schemas.openxmlformats.org/officeDocument/2006/customXml" ds:itemID="{49A87D12-DEC4-455D-B4E6-C8462A75C30F}"/>
</file>

<file path=customXml/itemProps3.xml><?xml version="1.0" encoding="utf-8"?>
<ds:datastoreItem xmlns:ds="http://schemas.openxmlformats.org/officeDocument/2006/customXml" ds:itemID="{CD7E4188-33A5-4C65-874C-1E3BA88E0C0D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196</Words>
  <Application>Microsoft Office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Puig</dc:creator>
  <cp:lastModifiedBy>mcamprubi</cp:lastModifiedBy>
  <cp:revision>11</cp:revision>
  <dcterms:created xsi:type="dcterms:W3CDTF">2021-07-05T16:15:15Z</dcterms:created>
  <dcterms:modified xsi:type="dcterms:W3CDTF">2021-07-05T18:05:47Z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0x01010075475E7F28B398429A4193F95B3199A9</vt:lpwstr>
  </property>
</Properties>
</file>