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3" r:id="rId3"/>
    <p:sldId id="268" r:id="rId4"/>
    <p:sldId id="421" r:id="rId5"/>
    <p:sldId id="422" r:id="rId6"/>
    <p:sldId id="267" r:id="rId7"/>
    <p:sldId id="423" r:id="rId8"/>
    <p:sldId id="269" r:id="rId9"/>
    <p:sldId id="424" r:id="rId10"/>
    <p:sldId id="425" r:id="rId11"/>
    <p:sldId id="412" r:id="rId12"/>
    <p:sldId id="270" r:id="rId13"/>
    <p:sldId id="414" r:id="rId14"/>
    <p:sldId id="264" r:id="rId15"/>
    <p:sldId id="416" r:id="rId16"/>
    <p:sldId id="419" r:id="rId17"/>
    <p:sldId id="426" r:id="rId18"/>
    <p:sldId id="431" r:id="rId19"/>
    <p:sldId id="427" r:id="rId20"/>
    <p:sldId id="429" r:id="rId21"/>
    <p:sldId id="418" r:id="rId22"/>
    <p:sldId id="428" r:id="rId23"/>
    <p:sldId id="258" r:id="rId24"/>
  </p:sldIdLst>
  <p:sldSz cx="12192000" cy="6858000"/>
  <p:notesSz cx="6797675" cy="9928225"/>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varela monter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41"/>
    <p:restoredTop sz="94624"/>
  </p:normalViewPr>
  <p:slideViewPr>
    <p:cSldViewPr snapToGrid="0" snapToObjects="1">
      <p:cViewPr varScale="1">
        <p:scale>
          <a:sx n="69" d="100"/>
          <a:sy n="69" d="100"/>
        </p:scale>
        <p:origin x="-8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1759D-8B04-4826-B664-5E8F4B8AB2A1}" type="doc">
      <dgm:prSet loTypeId="urn:microsoft.com/office/officeart/2005/8/layout/hProcess7" loCatId="process" qsTypeId="urn:microsoft.com/office/officeart/2005/8/quickstyle/simple5" qsCatId="simple" csTypeId="urn:microsoft.com/office/officeart/2005/8/colors/accent6_4" csCatId="accent6" phldr="1"/>
      <dgm:spPr/>
      <dgm:t>
        <a:bodyPr/>
        <a:lstStyle/>
        <a:p>
          <a:endParaRPr lang="es-ES"/>
        </a:p>
      </dgm:t>
    </dgm:pt>
    <dgm:pt modelId="{53D506FD-A67F-424D-B703-A65F4E5372EF}">
      <dgm:prSet phldrT="[Texto]" custT="1"/>
      <dgm:spPr/>
      <dgm:t>
        <a:bodyPr/>
        <a:lstStyle/>
        <a:p>
          <a:pPr marL="0" indent="0"/>
          <a:r>
            <a:rPr lang="es-ES" sz="2000" b="1" dirty="0"/>
            <a:t>D.L. N° 321 DE 1925</a:t>
          </a:r>
        </a:p>
      </dgm:t>
    </dgm:pt>
    <dgm:pt modelId="{840FF027-2820-44BA-AEB6-E28744021C91}" type="parTrans" cxnId="{AD69D14D-98B6-4657-B6B0-5A7488D625DC}">
      <dgm:prSet/>
      <dgm:spPr/>
      <dgm:t>
        <a:bodyPr/>
        <a:lstStyle/>
        <a:p>
          <a:endParaRPr lang="es-ES"/>
        </a:p>
      </dgm:t>
    </dgm:pt>
    <dgm:pt modelId="{6D349663-77BB-481C-8771-F4C6C6A6E759}" type="sibTrans" cxnId="{AD69D14D-98B6-4657-B6B0-5A7488D625DC}">
      <dgm:prSet/>
      <dgm:spPr/>
      <dgm:t>
        <a:bodyPr/>
        <a:lstStyle/>
        <a:p>
          <a:endParaRPr lang="es-ES"/>
        </a:p>
      </dgm:t>
    </dgm:pt>
    <dgm:pt modelId="{6872A996-A48E-48A2-B298-C5A32D986E54}">
      <dgm:prSet phldrT="[Texto]"/>
      <dgm:spPr/>
      <dgm:t>
        <a:bodyPr/>
        <a:lstStyle/>
        <a:p>
          <a:r>
            <a:rPr lang="es-ES" dirty="0"/>
            <a:t>Que establece la Libertad Condicional para  personas condenadas a penas  privativas de libertad</a:t>
          </a:r>
        </a:p>
      </dgm:t>
    </dgm:pt>
    <dgm:pt modelId="{59B75BB6-8E51-495C-8000-B2EDB397F542}" type="parTrans" cxnId="{A7B8EA3D-F540-496B-9BB4-09A9130CC9CB}">
      <dgm:prSet/>
      <dgm:spPr/>
      <dgm:t>
        <a:bodyPr/>
        <a:lstStyle/>
        <a:p>
          <a:endParaRPr lang="es-ES"/>
        </a:p>
      </dgm:t>
    </dgm:pt>
    <dgm:pt modelId="{65638C2F-1A8E-41FF-8257-977BD604DA00}" type="sibTrans" cxnId="{A7B8EA3D-F540-496B-9BB4-09A9130CC9CB}">
      <dgm:prSet/>
      <dgm:spPr/>
      <dgm:t>
        <a:bodyPr/>
        <a:lstStyle/>
        <a:p>
          <a:endParaRPr lang="es-ES"/>
        </a:p>
      </dgm:t>
    </dgm:pt>
    <dgm:pt modelId="{0AA5641D-198E-4F0F-9A13-55276B69B08C}">
      <dgm:prSet phldrT="[Texto]"/>
      <dgm:spPr/>
      <dgm:t>
        <a:bodyPr/>
        <a:lstStyle/>
        <a:p>
          <a:r>
            <a:rPr lang="es-ES" b="1" dirty="0"/>
            <a:t>D.S. N° 338 del 17-09-2020</a:t>
          </a:r>
        </a:p>
      </dgm:t>
    </dgm:pt>
    <dgm:pt modelId="{0A5BA7BF-B47C-4C75-80DB-EF377187AA78}" type="parTrans" cxnId="{3818E090-F133-4B34-BD60-7E96447AAF3F}">
      <dgm:prSet/>
      <dgm:spPr/>
      <dgm:t>
        <a:bodyPr/>
        <a:lstStyle/>
        <a:p>
          <a:endParaRPr lang="es-ES"/>
        </a:p>
      </dgm:t>
    </dgm:pt>
    <dgm:pt modelId="{093418A0-5D14-431C-AE36-F420DD0DAF98}" type="sibTrans" cxnId="{3818E090-F133-4B34-BD60-7E96447AAF3F}">
      <dgm:prSet/>
      <dgm:spPr/>
      <dgm:t>
        <a:bodyPr/>
        <a:lstStyle/>
        <a:p>
          <a:endParaRPr lang="es-ES"/>
        </a:p>
      </dgm:t>
    </dgm:pt>
    <dgm:pt modelId="{9B0C4D49-7BA4-48B8-B58E-7C2D44D7A297}">
      <dgm:prSet phldrT="[Texto]"/>
      <dgm:spPr/>
      <dgm:t>
        <a:bodyPr/>
        <a:lstStyle/>
        <a:p>
          <a:r>
            <a:rPr lang="es-ES" dirty="0"/>
            <a:t>Aprueba el Reglamento de Libertad Condicional</a:t>
          </a:r>
        </a:p>
      </dgm:t>
    </dgm:pt>
    <dgm:pt modelId="{7629E50A-30EA-47C4-A03C-8EDBC69ABD4E}" type="parTrans" cxnId="{C98134F7-8F13-4A73-AD0B-8982F9C0C3EF}">
      <dgm:prSet/>
      <dgm:spPr/>
      <dgm:t>
        <a:bodyPr/>
        <a:lstStyle/>
        <a:p>
          <a:endParaRPr lang="es-ES"/>
        </a:p>
      </dgm:t>
    </dgm:pt>
    <dgm:pt modelId="{6C4602BE-393C-4479-999C-C9656F819295}" type="sibTrans" cxnId="{C98134F7-8F13-4A73-AD0B-8982F9C0C3EF}">
      <dgm:prSet/>
      <dgm:spPr/>
      <dgm:t>
        <a:bodyPr/>
        <a:lstStyle/>
        <a:p>
          <a:endParaRPr lang="es-ES"/>
        </a:p>
      </dgm:t>
    </dgm:pt>
    <dgm:pt modelId="{31275504-6964-4998-BC3A-66FF380D8DFB}">
      <dgm:prSet phldrT="[Texto]" custT="1"/>
      <dgm:spPr/>
      <dgm:t>
        <a:bodyPr/>
        <a:lstStyle/>
        <a:p>
          <a:pPr marL="0" indent="0"/>
          <a:r>
            <a:rPr lang="es-ES" sz="1800" b="1" dirty="0"/>
            <a:t>RES. EX. 364  19-03-2021</a:t>
          </a:r>
        </a:p>
      </dgm:t>
    </dgm:pt>
    <dgm:pt modelId="{6904B8E3-1217-4C1B-8DD1-3E8230D673A0}" type="parTrans" cxnId="{F74D1020-47B6-4717-B891-330838268B73}">
      <dgm:prSet/>
      <dgm:spPr/>
      <dgm:t>
        <a:bodyPr/>
        <a:lstStyle/>
        <a:p>
          <a:endParaRPr lang="es-ES"/>
        </a:p>
      </dgm:t>
    </dgm:pt>
    <dgm:pt modelId="{051C72BF-11A3-46BE-AF76-8A4F87F72704}" type="sibTrans" cxnId="{F74D1020-47B6-4717-B891-330838268B73}">
      <dgm:prSet/>
      <dgm:spPr/>
      <dgm:t>
        <a:bodyPr/>
        <a:lstStyle/>
        <a:p>
          <a:endParaRPr lang="es-ES"/>
        </a:p>
      </dgm:t>
    </dgm:pt>
    <dgm:pt modelId="{015BEE06-BCD6-4456-860E-60A346DCF6ED}">
      <dgm:prSet phldrT="[Texto]"/>
      <dgm:spPr/>
      <dgm:t>
        <a:bodyPr/>
        <a:lstStyle/>
        <a:p>
          <a:r>
            <a:rPr lang="es-ES" dirty="0"/>
            <a:t>Aprueba Normas Técnicas de la  Libertad Condicional</a:t>
          </a:r>
        </a:p>
      </dgm:t>
    </dgm:pt>
    <dgm:pt modelId="{E253389F-9DC2-4900-AE9F-9866EC1E67D3}" type="parTrans" cxnId="{0EA5269B-E316-4293-9DF6-E34209465A1F}">
      <dgm:prSet/>
      <dgm:spPr/>
      <dgm:t>
        <a:bodyPr/>
        <a:lstStyle/>
        <a:p>
          <a:endParaRPr lang="es-ES"/>
        </a:p>
      </dgm:t>
    </dgm:pt>
    <dgm:pt modelId="{A6AE85E2-E40F-49C4-BCC5-E1EB5FCB6EF1}" type="sibTrans" cxnId="{0EA5269B-E316-4293-9DF6-E34209465A1F}">
      <dgm:prSet/>
      <dgm:spPr/>
      <dgm:t>
        <a:bodyPr/>
        <a:lstStyle/>
        <a:p>
          <a:endParaRPr lang="es-ES"/>
        </a:p>
      </dgm:t>
    </dgm:pt>
    <dgm:pt modelId="{CC6C2FEF-5750-4E40-9932-A321F657D3A4}" type="pres">
      <dgm:prSet presAssocID="{5D41759D-8B04-4826-B664-5E8F4B8AB2A1}" presName="Name0" presStyleCnt="0">
        <dgm:presLayoutVars>
          <dgm:dir/>
          <dgm:animLvl val="lvl"/>
          <dgm:resizeHandles val="exact"/>
        </dgm:presLayoutVars>
      </dgm:prSet>
      <dgm:spPr/>
      <dgm:t>
        <a:bodyPr/>
        <a:lstStyle/>
        <a:p>
          <a:endParaRPr lang="es-ES"/>
        </a:p>
      </dgm:t>
    </dgm:pt>
    <dgm:pt modelId="{0337BD8B-3433-4C99-96AE-944A193A0DE0}" type="pres">
      <dgm:prSet presAssocID="{53D506FD-A67F-424D-B703-A65F4E5372EF}" presName="compositeNode" presStyleCnt="0">
        <dgm:presLayoutVars>
          <dgm:bulletEnabled val="1"/>
        </dgm:presLayoutVars>
      </dgm:prSet>
      <dgm:spPr/>
    </dgm:pt>
    <dgm:pt modelId="{54C2B4B6-B2AB-42F0-A6AB-A197FDF0A7F6}" type="pres">
      <dgm:prSet presAssocID="{53D506FD-A67F-424D-B703-A65F4E5372EF}" presName="bgRect" presStyleLbl="node1" presStyleIdx="0" presStyleCnt="3"/>
      <dgm:spPr/>
      <dgm:t>
        <a:bodyPr/>
        <a:lstStyle/>
        <a:p>
          <a:endParaRPr lang="es-ES"/>
        </a:p>
      </dgm:t>
    </dgm:pt>
    <dgm:pt modelId="{8D4DC834-2983-4518-8A5D-1DC6572617AB}" type="pres">
      <dgm:prSet presAssocID="{53D506FD-A67F-424D-B703-A65F4E5372EF}" presName="parentNode" presStyleLbl="node1" presStyleIdx="0" presStyleCnt="3">
        <dgm:presLayoutVars>
          <dgm:chMax val="0"/>
          <dgm:bulletEnabled val="1"/>
        </dgm:presLayoutVars>
      </dgm:prSet>
      <dgm:spPr/>
      <dgm:t>
        <a:bodyPr/>
        <a:lstStyle/>
        <a:p>
          <a:endParaRPr lang="es-ES"/>
        </a:p>
      </dgm:t>
    </dgm:pt>
    <dgm:pt modelId="{DC43FF9C-67D4-4862-9A94-5BFD003A016D}" type="pres">
      <dgm:prSet presAssocID="{53D506FD-A67F-424D-B703-A65F4E5372EF}" presName="childNode" presStyleLbl="node1" presStyleIdx="0" presStyleCnt="3">
        <dgm:presLayoutVars>
          <dgm:bulletEnabled val="1"/>
        </dgm:presLayoutVars>
      </dgm:prSet>
      <dgm:spPr/>
      <dgm:t>
        <a:bodyPr/>
        <a:lstStyle/>
        <a:p>
          <a:endParaRPr lang="es-ES"/>
        </a:p>
      </dgm:t>
    </dgm:pt>
    <dgm:pt modelId="{1D977F7A-53B0-43E3-95AB-90F25EB69892}" type="pres">
      <dgm:prSet presAssocID="{6D349663-77BB-481C-8771-F4C6C6A6E759}" presName="hSp" presStyleCnt="0"/>
      <dgm:spPr/>
    </dgm:pt>
    <dgm:pt modelId="{35CA312F-739F-40B3-BB5A-1A77EBA32614}" type="pres">
      <dgm:prSet presAssocID="{6D349663-77BB-481C-8771-F4C6C6A6E759}" presName="vProcSp" presStyleCnt="0"/>
      <dgm:spPr/>
    </dgm:pt>
    <dgm:pt modelId="{EBA4EBB3-2C73-4D26-8AEF-01D9B694F75B}" type="pres">
      <dgm:prSet presAssocID="{6D349663-77BB-481C-8771-F4C6C6A6E759}" presName="vSp1" presStyleCnt="0"/>
      <dgm:spPr/>
    </dgm:pt>
    <dgm:pt modelId="{853B403A-D4FD-4CDA-8811-7376D0C068B6}" type="pres">
      <dgm:prSet presAssocID="{6D349663-77BB-481C-8771-F4C6C6A6E759}" presName="simulatedConn" presStyleLbl="solidFgAcc1" presStyleIdx="0" presStyleCnt="2"/>
      <dgm:spPr/>
    </dgm:pt>
    <dgm:pt modelId="{423BB7F0-B94D-4986-AE16-57E3DAE0FB88}" type="pres">
      <dgm:prSet presAssocID="{6D349663-77BB-481C-8771-F4C6C6A6E759}" presName="vSp2" presStyleCnt="0"/>
      <dgm:spPr/>
    </dgm:pt>
    <dgm:pt modelId="{CF634A28-CE23-4585-9608-6ED7A3063A2A}" type="pres">
      <dgm:prSet presAssocID="{6D349663-77BB-481C-8771-F4C6C6A6E759}" presName="sibTrans" presStyleCnt="0"/>
      <dgm:spPr/>
    </dgm:pt>
    <dgm:pt modelId="{8A4318D7-0B99-4BF3-A7CC-2B32FF9384D5}" type="pres">
      <dgm:prSet presAssocID="{0AA5641D-198E-4F0F-9A13-55276B69B08C}" presName="compositeNode" presStyleCnt="0">
        <dgm:presLayoutVars>
          <dgm:bulletEnabled val="1"/>
        </dgm:presLayoutVars>
      </dgm:prSet>
      <dgm:spPr/>
    </dgm:pt>
    <dgm:pt modelId="{7DFC630E-1ECE-4BB7-996E-911F67C38010}" type="pres">
      <dgm:prSet presAssocID="{0AA5641D-198E-4F0F-9A13-55276B69B08C}" presName="bgRect" presStyleLbl="node1" presStyleIdx="1" presStyleCnt="3"/>
      <dgm:spPr/>
      <dgm:t>
        <a:bodyPr/>
        <a:lstStyle/>
        <a:p>
          <a:endParaRPr lang="es-ES"/>
        </a:p>
      </dgm:t>
    </dgm:pt>
    <dgm:pt modelId="{8FE891B3-534B-4009-8D25-EE62B2C3AE0E}" type="pres">
      <dgm:prSet presAssocID="{0AA5641D-198E-4F0F-9A13-55276B69B08C}" presName="parentNode" presStyleLbl="node1" presStyleIdx="1" presStyleCnt="3">
        <dgm:presLayoutVars>
          <dgm:chMax val="0"/>
          <dgm:bulletEnabled val="1"/>
        </dgm:presLayoutVars>
      </dgm:prSet>
      <dgm:spPr/>
      <dgm:t>
        <a:bodyPr/>
        <a:lstStyle/>
        <a:p>
          <a:endParaRPr lang="es-ES"/>
        </a:p>
      </dgm:t>
    </dgm:pt>
    <dgm:pt modelId="{12D5A10F-F985-4B43-B3CC-1F04FAA1D9FB}" type="pres">
      <dgm:prSet presAssocID="{0AA5641D-198E-4F0F-9A13-55276B69B08C}" presName="childNode" presStyleLbl="node1" presStyleIdx="1" presStyleCnt="3">
        <dgm:presLayoutVars>
          <dgm:bulletEnabled val="1"/>
        </dgm:presLayoutVars>
      </dgm:prSet>
      <dgm:spPr/>
      <dgm:t>
        <a:bodyPr/>
        <a:lstStyle/>
        <a:p>
          <a:endParaRPr lang="es-ES"/>
        </a:p>
      </dgm:t>
    </dgm:pt>
    <dgm:pt modelId="{38019329-4408-41D1-88DA-F3988B0E62BC}" type="pres">
      <dgm:prSet presAssocID="{093418A0-5D14-431C-AE36-F420DD0DAF98}" presName="hSp" presStyleCnt="0"/>
      <dgm:spPr/>
    </dgm:pt>
    <dgm:pt modelId="{9AB59B59-4E36-4DE0-9604-8DC4C010664A}" type="pres">
      <dgm:prSet presAssocID="{093418A0-5D14-431C-AE36-F420DD0DAF98}" presName="vProcSp" presStyleCnt="0"/>
      <dgm:spPr/>
    </dgm:pt>
    <dgm:pt modelId="{715C0991-8D77-47C6-8120-99CF075D6C4A}" type="pres">
      <dgm:prSet presAssocID="{093418A0-5D14-431C-AE36-F420DD0DAF98}" presName="vSp1" presStyleCnt="0"/>
      <dgm:spPr/>
    </dgm:pt>
    <dgm:pt modelId="{14B0D48B-7AFC-4737-9934-EB16C66B4B92}" type="pres">
      <dgm:prSet presAssocID="{093418A0-5D14-431C-AE36-F420DD0DAF98}" presName="simulatedConn" presStyleLbl="solidFgAcc1" presStyleIdx="1" presStyleCnt="2"/>
      <dgm:spPr/>
    </dgm:pt>
    <dgm:pt modelId="{59EC5030-5C9C-4E9B-B18A-9B25EF6A8AAE}" type="pres">
      <dgm:prSet presAssocID="{093418A0-5D14-431C-AE36-F420DD0DAF98}" presName="vSp2" presStyleCnt="0"/>
      <dgm:spPr/>
    </dgm:pt>
    <dgm:pt modelId="{0587F738-3EBE-4801-A2C1-16E351893C4B}" type="pres">
      <dgm:prSet presAssocID="{093418A0-5D14-431C-AE36-F420DD0DAF98}" presName="sibTrans" presStyleCnt="0"/>
      <dgm:spPr/>
    </dgm:pt>
    <dgm:pt modelId="{170A158F-4B80-4F40-8F36-E2669223A23D}" type="pres">
      <dgm:prSet presAssocID="{31275504-6964-4998-BC3A-66FF380D8DFB}" presName="compositeNode" presStyleCnt="0">
        <dgm:presLayoutVars>
          <dgm:bulletEnabled val="1"/>
        </dgm:presLayoutVars>
      </dgm:prSet>
      <dgm:spPr/>
    </dgm:pt>
    <dgm:pt modelId="{664CA858-9ACB-4F17-B944-B0030EF7FCD5}" type="pres">
      <dgm:prSet presAssocID="{31275504-6964-4998-BC3A-66FF380D8DFB}" presName="bgRect" presStyleLbl="node1" presStyleIdx="2" presStyleCnt="3" custLinFactNeighborX="511"/>
      <dgm:spPr/>
      <dgm:t>
        <a:bodyPr/>
        <a:lstStyle/>
        <a:p>
          <a:endParaRPr lang="es-ES"/>
        </a:p>
      </dgm:t>
    </dgm:pt>
    <dgm:pt modelId="{33A98D5C-7070-4473-AAF6-9D2042256FE1}" type="pres">
      <dgm:prSet presAssocID="{31275504-6964-4998-BC3A-66FF380D8DFB}" presName="parentNode" presStyleLbl="node1" presStyleIdx="2" presStyleCnt="3">
        <dgm:presLayoutVars>
          <dgm:chMax val="0"/>
          <dgm:bulletEnabled val="1"/>
        </dgm:presLayoutVars>
      </dgm:prSet>
      <dgm:spPr/>
      <dgm:t>
        <a:bodyPr/>
        <a:lstStyle/>
        <a:p>
          <a:endParaRPr lang="es-ES"/>
        </a:p>
      </dgm:t>
    </dgm:pt>
    <dgm:pt modelId="{80A7BBA2-1337-43B5-B295-BF86881481CA}" type="pres">
      <dgm:prSet presAssocID="{31275504-6964-4998-BC3A-66FF380D8DFB}" presName="childNode" presStyleLbl="node1" presStyleIdx="2" presStyleCnt="3">
        <dgm:presLayoutVars>
          <dgm:bulletEnabled val="1"/>
        </dgm:presLayoutVars>
      </dgm:prSet>
      <dgm:spPr/>
      <dgm:t>
        <a:bodyPr/>
        <a:lstStyle/>
        <a:p>
          <a:endParaRPr lang="es-ES"/>
        </a:p>
      </dgm:t>
    </dgm:pt>
  </dgm:ptLst>
  <dgm:cxnLst>
    <dgm:cxn modelId="{BF3473BE-49CE-4557-BE67-5759DEE4B7A5}" type="presOf" srcId="{0AA5641D-198E-4F0F-9A13-55276B69B08C}" destId="{8FE891B3-534B-4009-8D25-EE62B2C3AE0E}" srcOrd="1" destOrd="0" presId="urn:microsoft.com/office/officeart/2005/8/layout/hProcess7"/>
    <dgm:cxn modelId="{91E9EE85-2250-4A3C-8873-CBECDE2FFFFA}" type="presOf" srcId="{53D506FD-A67F-424D-B703-A65F4E5372EF}" destId="{8D4DC834-2983-4518-8A5D-1DC6572617AB}" srcOrd="1" destOrd="0" presId="urn:microsoft.com/office/officeart/2005/8/layout/hProcess7"/>
    <dgm:cxn modelId="{643D3282-5365-463F-9F7F-AB737E9CF90F}" type="presOf" srcId="{015BEE06-BCD6-4456-860E-60A346DCF6ED}" destId="{80A7BBA2-1337-43B5-B295-BF86881481CA}" srcOrd="0" destOrd="0" presId="urn:microsoft.com/office/officeart/2005/8/layout/hProcess7"/>
    <dgm:cxn modelId="{303C2A04-6088-4848-8DF6-ED4479C0D6FD}" type="presOf" srcId="{9B0C4D49-7BA4-48B8-B58E-7C2D44D7A297}" destId="{12D5A10F-F985-4B43-B3CC-1F04FAA1D9FB}" srcOrd="0" destOrd="0" presId="urn:microsoft.com/office/officeart/2005/8/layout/hProcess7"/>
    <dgm:cxn modelId="{AD69D14D-98B6-4657-B6B0-5A7488D625DC}" srcId="{5D41759D-8B04-4826-B664-5E8F4B8AB2A1}" destId="{53D506FD-A67F-424D-B703-A65F4E5372EF}" srcOrd="0" destOrd="0" parTransId="{840FF027-2820-44BA-AEB6-E28744021C91}" sibTransId="{6D349663-77BB-481C-8771-F4C6C6A6E759}"/>
    <dgm:cxn modelId="{6DE34F53-59FE-4BF9-A30D-1022F5237DCD}" type="presOf" srcId="{5D41759D-8B04-4826-B664-5E8F4B8AB2A1}" destId="{CC6C2FEF-5750-4E40-9932-A321F657D3A4}" srcOrd="0" destOrd="0" presId="urn:microsoft.com/office/officeart/2005/8/layout/hProcess7"/>
    <dgm:cxn modelId="{A7B8EA3D-F540-496B-9BB4-09A9130CC9CB}" srcId="{53D506FD-A67F-424D-B703-A65F4E5372EF}" destId="{6872A996-A48E-48A2-B298-C5A32D986E54}" srcOrd="0" destOrd="0" parTransId="{59B75BB6-8E51-495C-8000-B2EDB397F542}" sibTransId="{65638C2F-1A8E-41FF-8257-977BD604DA00}"/>
    <dgm:cxn modelId="{0C4B9049-F485-4892-8BDF-5BB2AA3CC67D}" type="presOf" srcId="{31275504-6964-4998-BC3A-66FF380D8DFB}" destId="{664CA858-9ACB-4F17-B944-B0030EF7FCD5}" srcOrd="0" destOrd="0" presId="urn:microsoft.com/office/officeart/2005/8/layout/hProcess7"/>
    <dgm:cxn modelId="{3818E090-F133-4B34-BD60-7E96447AAF3F}" srcId="{5D41759D-8B04-4826-B664-5E8F4B8AB2A1}" destId="{0AA5641D-198E-4F0F-9A13-55276B69B08C}" srcOrd="1" destOrd="0" parTransId="{0A5BA7BF-B47C-4C75-80DB-EF377187AA78}" sibTransId="{093418A0-5D14-431C-AE36-F420DD0DAF98}"/>
    <dgm:cxn modelId="{5FE478FE-6B17-45FC-BBBE-6D22A7C1883D}" type="presOf" srcId="{0AA5641D-198E-4F0F-9A13-55276B69B08C}" destId="{7DFC630E-1ECE-4BB7-996E-911F67C38010}" srcOrd="0" destOrd="0" presId="urn:microsoft.com/office/officeart/2005/8/layout/hProcess7"/>
    <dgm:cxn modelId="{66E59008-693B-4331-A147-E9C13E0F90A5}" type="presOf" srcId="{31275504-6964-4998-BC3A-66FF380D8DFB}" destId="{33A98D5C-7070-4473-AAF6-9D2042256FE1}" srcOrd="1" destOrd="0" presId="urn:microsoft.com/office/officeart/2005/8/layout/hProcess7"/>
    <dgm:cxn modelId="{B2B5592B-F3DF-4E76-AFB8-68885AC7456D}" type="presOf" srcId="{6872A996-A48E-48A2-B298-C5A32D986E54}" destId="{DC43FF9C-67D4-4862-9A94-5BFD003A016D}" srcOrd="0" destOrd="0" presId="urn:microsoft.com/office/officeart/2005/8/layout/hProcess7"/>
    <dgm:cxn modelId="{EED2E42D-082A-4705-ACAF-5392CA1949E6}" type="presOf" srcId="{53D506FD-A67F-424D-B703-A65F4E5372EF}" destId="{54C2B4B6-B2AB-42F0-A6AB-A197FDF0A7F6}" srcOrd="0" destOrd="0" presId="urn:microsoft.com/office/officeart/2005/8/layout/hProcess7"/>
    <dgm:cxn modelId="{C98134F7-8F13-4A73-AD0B-8982F9C0C3EF}" srcId="{0AA5641D-198E-4F0F-9A13-55276B69B08C}" destId="{9B0C4D49-7BA4-48B8-B58E-7C2D44D7A297}" srcOrd="0" destOrd="0" parTransId="{7629E50A-30EA-47C4-A03C-8EDBC69ABD4E}" sibTransId="{6C4602BE-393C-4479-999C-C9656F819295}"/>
    <dgm:cxn modelId="{F74D1020-47B6-4717-B891-330838268B73}" srcId="{5D41759D-8B04-4826-B664-5E8F4B8AB2A1}" destId="{31275504-6964-4998-BC3A-66FF380D8DFB}" srcOrd="2" destOrd="0" parTransId="{6904B8E3-1217-4C1B-8DD1-3E8230D673A0}" sibTransId="{051C72BF-11A3-46BE-AF76-8A4F87F72704}"/>
    <dgm:cxn modelId="{0EA5269B-E316-4293-9DF6-E34209465A1F}" srcId="{31275504-6964-4998-BC3A-66FF380D8DFB}" destId="{015BEE06-BCD6-4456-860E-60A346DCF6ED}" srcOrd="0" destOrd="0" parTransId="{E253389F-9DC2-4900-AE9F-9866EC1E67D3}" sibTransId="{A6AE85E2-E40F-49C4-BCC5-E1EB5FCB6EF1}"/>
    <dgm:cxn modelId="{26D65797-90FF-4140-995D-51B00998A470}" type="presParOf" srcId="{CC6C2FEF-5750-4E40-9932-A321F657D3A4}" destId="{0337BD8B-3433-4C99-96AE-944A193A0DE0}" srcOrd="0" destOrd="0" presId="urn:microsoft.com/office/officeart/2005/8/layout/hProcess7"/>
    <dgm:cxn modelId="{DE66EF38-9CC9-429F-AE8A-36A2EB6EB094}" type="presParOf" srcId="{0337BD8B-3433-4C99-96AE-944A193A0DE0}" destId="{54C2B4B6-B2AB-42F0-A6AB-A197FDF0A7F6}" srcOrd="0" destOrd="0" presId="urn:microsoft.com/office/officeart/2005/8/layout/hProcess7"/>
    <dgm:cxn modelId="{05DC1090-0803-44B3-826B-F8C667EDDD4D}" type="presParOf" srcId="{0337BD8B-3433-4C99-96AE-944A193A0DE0}" destId="{8D4DC834-2983-4518-8A5D-1DC6572617AB}" srcOrd="1" destOrd="0" presId="urn:microsoft.com/office/officeart/2005/8/layout/hProcess7"/>
    <dgm:cxn modelId="{2D0DDED0-1185-41E0-9B37-D15346A0D4D5}" type="presParOf" srcId="{0337BD8B-3433-4C99-96AE-944A193A0DE0}" destId="{DC43FF9C-67D4-4862-9A94-5BFD003A016D}" srcOrd="2" destOrd="0" presId="urn:microsoft.com/office/officeart/2005/8/layout/hProcess7"/>
    <dgm:cxn modelId="{E9FC57A0-AF93-4C64-8047-A0CEE9B3E913}" type="presParOf" srcId="{CC6C2FEF-5750-4E40-9932-A321F657D3A4}" destId="{1D977F7A-53B0-43E3-95AB-90F25EB69892}" srcOrd="1" destOrd="0" presId="urn:microsoft.com/office/officeart/2005/8/layout/hProcess7"/>
    <dgm:cxn modelId="{0D35583A-492F-4D20-9FA5-0802E813F51F}" type="presParOf" srcId="{CC6C2FEF-5750-4E40-9932-A321F657D3A4}" destId="{35CA312F-739F-40B3-BB5A-1A77EBA32614}" srcOrd="2" destOrd="0" presId="urn:microsoft.com/office/officeart/2005/8/layout/hProcess7"/>
    <dgm:cxn modelId="{2A8F8BE6-0173-4D63-B14E-9AC1908D016B}" type="presParOf" srcId="{35CA312F-739F-40B3-BB5A-1A77EBA32614}" destId="{EBA4EBB3-2C73-4D26-8AEF-01D9B694F75B}" srcOrd="0" destOrd="0" presId="urn:microsoft.com/office/officeart/2005/8/layout/hProcess7"/>
    <dgm:cxn modelId="{8D582F31-3172-41B3-A2D9-AACB5FECFE42}" type="presParOf" srcId="{35CA312F-739F-40B3-BB5A-1A77EBA32614}" destId="{853B403A-D4FD-4CDA-8811-7376D0C068B6}" srcOrd="1" destOrd="0" presId="urn:microsoft.com/office/officeart/2005/8/layout/hProcess7"/>
    <dgm:cxn modelId="{16EA3762-DA95-48A4-81FF-90A345355EE3}" type="presParOf" srcId="{35CA312F-739F-40B3-BB5A-1A77EBA32614}" destId="{423BB7F0-B94D-4986-AE16-57E3DAE0FB88}" srcOrd="2" destOrd="0" presId="urn:microsoft.com/office/officeart/2005/8/layout/hProcess7"/>
    <dgm:cxn modelId="{79BEC7B3-3A0F-4852-9A47-DD311A14D96C}" type="presParOf" srcId="{CC6C2FEF-5750-4E40-9932-A321F657D3A4}" destId="{CF634A28-CE23-4585-9608-6ED7A3063A2A}" srcOrd="3" destOrd="0" presId="urn:microsoft.com/office/officeart/2005/8/layout/hProcess7"/>
    <dgm:cxn modelId="{BEEA2775-0D70-4AB2-9483-FA7D8AB073E6}" type="presParOf" srcId="{CC6C2FEF-5750-4E40-9932-A321F657D3A4}" destId="{8A4318D7-0B99-4BF3-A7CC-2B32FF9384D5}" srcOrd="4" destOrd="0" presId="urn:microsoft.com/office/officeart/2005/8/layout/hProcess7"/>
    <dgm:cxn modelId="{CBEC8A5C-EE5A-4338-A439-A3356DD50FB0}" type="presParOf" srcId="{8A4318D7-0B99-4BF3-A7CC-2B32FF9384D5}" destId="{7DFC630E-1ECE-4BB7-996E-911F67C38010}" srcOrd="0" destOrd="0" presId="urn:microsoft.com/office/officeart/2005/8/layout/hProcess7"/>
    <dgm:cxn modelId="{BFA71AF9-2A94-4393-861B-2C8333CA3609}" type="presParOf" srcId="{8A4318D7-0B99-4BF3-A7CC-2B32FF9384D5}" destId="{8FE891B3-534B-4009-8D25-EE62B2C3AE0E}" srcOrd="1" destOrd="0" presId="urn:microsoft.com/office/officeart/2005/8/layout/hProcess7"/>
    <dgm:cxn modelId="{6E6659AD-40CB-471F-9BBF-2F2308E9500B}" type="presParOf" srcId="{8A4318D7-0B99-4BF3-A7CC-2B32FF9384D5}" destId="{12D5A10F-F985-4B43-B3CC-1F04FAA1D9FB}" srcOrd="2" destOrd="0" presId="urn:microsoft.com/office/officeart/2005/8/layout/hProcess7"/>
    <dgm:cxn modelId="{4503901A-BC6A-42C2-B8A4-BC580CC384B6}" type="presParOf" srcId="{CC6C2FEF-5750-4E40-9932-A321F657D3A4}" destId="{38019329-4408-41D1-88DA-F3988B0E62BC}" srcOrd="5" destOrd="0" presId="urn:microsoft.com/office/officeart/2005/8/layout/hProcess7"/>
    <dgm:cxn modelId="{B3F4F758-2DFB-4299-A194-37CC4B51809D}" type="presParOf" srcId="{CC6C2FEF-5750-4E40-9932-A321F657D3A4}" destId="{9AB59B59-4E36-4DE0-9604-8DC4C010664A}" srcOrd="6" destOrd="0" presId="urn:microsoft.com/office/officeart/2005/8/layout/hProcess7"/>
    <dgm:cxn modelId="{BBE0F7CC-9216-4136-A97C-473DE3122948}" type="presParOf" srcId="{9AB59B59-4E36-4DE0-9604-8DC4C010664A}" destId="{715C0991-8D77-47C6-8120-99CF075D6C4A}" srcOrd="0" destOrd="0" presId="urn:microsoft.com/office/officeart/2005/8/layout/hProcess7"/>
    <dgm:cxn modelId="{EC0DE189-9CFA-44ED-A2A8-67F0F889F210}" type="presParOf" srcId="{9AB59B59-4E36-4DE0-9604-8DC4C010664A}" destId="{14B0D48B-7AFC-4737-9934-EB16C66B4B92}" srcOrd="1" destOrd="0" presId="urn:microsoft.com/office/officeart/2005/8/layout/hProcess7"/>
    <dgm:cxn modelId="{378F19AD-4E67-4653-977A-F27593398498}" type="presParOf" srcId="{9AB59B59-4E36-4DE0-9604-8DC4C010664A}" destId="{59EC5030-5C9C-4E9B-B18A-9B25EF6A8AAE}" srcOrd="2" destOrd="0" presId="urn:microsoft.com/office/officeart/2005/8/layout/hProcess7"/>
    <dgm:cxn modelId="{674DC708-0039-44F1-B637-52ABF88DE6E1}" type="presParOf" srcId="{CC6C2FEF-5750-4E40-9932-A321F657D3A4}" destId="{0587F738-3EBE-4801-A2C1-16E351893C4B}" srcOrd="7" destOrd="0" presId="urn:microsoft.com/office/officeart/2005/8/layout/hProcess7"/>
    <dgm:cxn modelId="{68658308-A142-4655-90D8-4F18D8F16BBC}" type="presParOf" srcId="{CC6C2FEF-5750-4E40-9932-A321F657D3A4}" destId="{170A158F-4B80-4F40-8F36-E2669223A23D}" srcOrd="8" destOrd="0" presId="urn:microsoft.com/office/officeart/2005/8/layout/hProcess7"/>
    <dgm:cxn modelId="{1CD80391-934B-40F1-95C8-8E83610B119A}" type="presParOf" srcId="{170A158F-4B80-4F40-8F36-E2669223A23D}" destId="{664CA858-9ACB-4F17-B944-B0030EF7FCD5}" srcOrd="0" destOrd="0" presId="urn:microsoft.com/office/officeart/2005/8/layout/hProcess7"/>
    <dgm:cxn modelId="{84E61C49-C8BA-4799-B781-4BB5EA890CDC}" type="presParOf" srcId="{170A158F-4B80-4F40-8F36-E2669223A23D}" destId="{33A98D5C-7070-4473-AAF6-9D2042256FE1}" srcOrd="1" destOrd="0" presId="urn:microsoft.com/office/officeart/2005/8/layout/hProcess7"/>
    <dgm:cxn modelId="{07C7C853-4C2A-4C7D-8BFF-7F14FE6C2143}" type="presParOf" srcId="{170A158F-4B80-4F40-8F36-E2669223A23D}" destId="{80A7BBA2-1337-43B5-B295-BF86881481CA}" srcOrd="2" destOrd="0" presId="urn:microsoft.com/office/officeart/2005/8/layout/hProcess7"/>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12D9A72D-9E9A-4DC6-AFC2-35D84F10530B}" type="doc">
      <dgm:prSet loTypeId="urn:microsoft.com/office/officeart/2009/3/layout/StepUpProcess" loCatId="process" qsTypeId="urn:microsoft.com/office/officeart/2005/8/quickstyle/simple1#1" qsCatId="simple" csTypeId="urn:microsoft.com/office/officeart/2005/8/colors/accent6_2" csCatId="accent6" phldr="1"/>
      <dgm:spPr/>
      <dgm:t>
        <a:bodyPr/>
        <a:lstStyle/>
        <a:p>
          <a:endParaRPr lang="es-ES"/>
        </a:p>
      </dgm:t>
    </dgm:pt>
    <dgm:pt modelId="{55BEDF39-A684-45B0-884E-60345DC30F0F}">
      <dgm:prSet phldrT="[Texto]"/>
      <dgm:spPr/>
      <dgm:t>
        <a:bodyPr/>
        <a:lstStyle/>
        <a:p>
          <a:endParaRPr lang="es-ES" dirty="0"/>
        </a:p>
        <a:p>
          <a:r>
            <a:rPr lang="es-ES" dirty="0"/>
            <a:t>Jefatura técnica local distribuye casos en equipo profesional </a:t>
          </a:r>
        </a:p>
      </dgm:t>
    </dgm:pt>
    <dgm:pt modelId="{074DF05F-DE4C-4188-88DE-EF0A4307A7D1}" type="parTrans" cxnId="{1AC7C057-36B3-4FCB-98CD-9282B9F7AC18}">
      <dgm:prSet/>
      <dgm:spPr/>
      <dgm:t>
        <a:bodyPr/>
        <a:lstStyle/>
        <a:p>
          <a:endParaRPr lang="es-ES"/>
        </a:p>
      </dgm:t>
    </dgm:pt>
    <dgm:pt modelId="{020D312B-2E00-4D2B-9A17-CB311070B5CB}" type="sibTrans" cxnId="{1AC7C057-36B3-4FCB-98CD-9282B9F7AC18}">
      <dgm:prSet/>
      <dgm:spPr/>
      <dgm:t>
        <a:bodyPr/>
        <a:lstStyle/>
        <a:p>
          <a:endParaRPr lang="es-ES"/>
        </a:p>
      </dgm:t>
    </dgm:pt>
    <dgm:pt modelId="{5F4DBC3C-9A86-4E3F-A387-E359327E6EE1}">
      <dgm:prSet phldrT="[Texto]"/>
      <dgm:spPr/>
      <dgm:t>
        <a:bodyPr/>
        <a:lstStyle/>
        <a:p>
          <a:r>
            <a:rPr lang="es-ES" dirty="0"/>
            <a:t>Profesional designado/a :</a:t>
          </a:r>
        </a:p>
        <a:p>
          <a:r>
            <a:rPr lang="es-ES" dirty="0"/>
            <a:t>-recopila información</a:t>
          </a:r>
        </a:p>
        <a:p>
          <a:r>
            <a:rPr lang="es-ES" dirty="0"/>
            <a:t>-entrevista</a:t>
          </a:r>
        </a:p>
        <a:p>
          <a:r>
            <a:rPr lang="es-ES" dirty="0"/>
            <a:t>-integra información</a:t>
          </a:r>
        </a:p>
      </dgm:t>
    </dgm:pt>
    <dgm:pt modelId="{36D9B891-8FCD-47F2-BF1C-762D25B36315}" type="parTrans" cxnId="{B00EFA03-7D88-4556-8EF5-F20142E0AA70}">
      <dgm:prSet/>
      <dgm:spPr/>
      <dgm:t>
        <a:bodyPr/>
        <a:lstStyle/>
        <a:p>
          <a:endParaRPr lang="es-ES"/>
        </a:p>
      </dgm:t>
    </dgm:pt>
    <dgm:pt modelId="{20483CF7-3B3A-4530-8A29-59830667C32D}" type="sibTrans" cxnId="{B00EFA03-7D88-4556-8EF5-F20142E0AA70}">
      <dgm:prSet/>
      <dgm:spPr/>
      <dgm:t>
        <a:bodyPr/>
        <a:lstStyle/>
        <a:p>
          <a:endParaRPr lang="es-ES"/>
        </a:p>
      </dgm:t>
    </dgm:pt>
    <dgm:pt modelId="{F12FE7E5-5F3A-4C26-A6B3-B474565CEDE0}">
      <dgm:prSet phldrT="[Texto]"/>
      <dgm:spPr/>
      <dgm:t>
        <a:bodyPr/>
        <a:lstStyle/>
        <a:p>
          <a:r>
            <a:rPr lang="es-ES" dirty="0"/>
            <a:t>Jefatura revisa propuesta (puede observarla o aprobarla) </a:t>
          </a:r>
        </a:p>
        <a:p>
          <a:r>
            <a:rPr lang="es-ES" dirty="0"/>
            <a:t>En caso de esto último lo deben firmar las dos partes</a:t>
          </a:r>
        </a:p>
      </dgm:t>
    </dgm:pt>
    <dgm:pt modelId="{7C6988C4-A649-4D10-B33F-80808C93E992}" type="parTrans" cxnId="{611B9875-26C4-4A2B-A7BE-5EC38A01406D}">
      <dgm:prSet/>
      <dgm:spPr/>
      <dgm:t>
        <a:bodyPr/>
        <a:lstStyle/>
        <a:p>
          <a:endParaRPr lang="es-ES"/>
        </a:p>
      </dgm:t>
    </dgm:pt>
    <dgm:pt modelId="{DB1AD162-A6C9-4BF8-973F-06B0DFC28E5B}" type="sibTrans" cxnId="{611B9875-26C4-4A2B-A7BE-5EC38A01406D}">
      <dgm:prSet/>
      <dgm:spPr/>
      <dgm:t>
        <a:bodyPr/>
        <a:lstStyle/>
        <a:p>
          <a:endParaRPr lang="es-ES"/>
        </a:p>
      </dgm:t>
    </dgm:pt>
    <dgm:pt modelId="{84801024-C9B3-42CA-9324-107FD2FB60E9}" type="pres">
      <dgm:prSet presAssocID="{12D9A72D-9E9A-4DC6-AFC2-35D84F10530B}" presName="rootnode" presStyleCnt="0">
        <dgm:presLayoutVars>
          <dgm:chMax/>
          <dgm:chPref/>
          <dgm:dir/>
          <dgm:animLvl val="lvl"/>
        </dgm:presLayoutVars>
      </dgm:prSet>
      <dgm:spPr/>
      <dgm:t>
        <a:bodyPr/>
        <a:lstStyle/>
        <a:p>
          <a:endParaRPr lang="es-ES"/>
        </a:p>
      </dgm:t>
    </dgm:pt>
    <dgm:pt modelId="{F2CF36D5-CF33-4F2F-BF40-B577FD4865DF}" type="pres">
      <dgm:prSet presAssocID="{55BEDF39-A684-45B0-884E-60345DC30F0F}" presName="composite" presStyleCnt="0"/>
      <dgm:spPr/>
    </dgm:pt>
    <dgm:pt modelId="{E83BB0B0-E9ED-4818-A332-789A06EAC0B6}" type="pres">
      <dgm:prSet presAssocID="{55BEDF39-A684-45B0-884E-60345DC30F0F}" presName="LShape" presStyleLbl="alignNode1" presStyleIdx="0" presStyleCnt="5" custScaleY="72128" custLinFactNeighborX="-177" custLinFactNeighborY="10017"/>
      <dgm:spPr/>
    </dgm:pt>
    <dgm:pt modelId="{C3EE93EF-197D-4853-8263-E7972B5B13EA}" type="pres">
      <dgm:prSet presAssocID="{55BEDF39-A684-45B0-884E-60345DC30F0F}" presName="ParentText" presStyleLbl="revTx" presStyleIdx="0" presStyleCnt="3" custScaleX="105721" custScaleY="110337">
        <dgm:presLayoutVars>
          <dgm:chMax val="0"/>
          <dgm:chPref val="0"/>
          <dgm:bulletEnabled val="1"/>
        </dgm:presLayoutVars>
      </dgm:prSet>
      <dgm:spPr/>
      <dgm:t>
        <a:bodyPr/>
        <a:lstStyle/>
        <a:p>
          <a:endParaRPr lang="es-ES"/>
        </a:p>
      </dgm:t>
    </dgm:pt>
    <dgm:pt modelId="{3B0C0AB6-FAF2-4728-A0E9-19F6A6D05B1C}" type="pres">
      <dgm:prSet presAssocID="{55BEDF39-A684-45B0-884E-60345DC30F0F}" presName="Triangle" presStyleLbl="alignNode1" presStyleIdx="1" presStyleCnt="5" custLinFactY="8646" custLinFactNeighborX="-6937" custLinFactNeighborY="100000"/>
      <dgm:spPr/>
    </dgm:pt>
    <dgm:pt modelId="{FE46B10E-B79A-4BE6-811A-A758A1490485}" type="pres">
      <dgm:prSet presAssocID="{020D312B-2E00-4D2B-9A17-CB311070B5CB}" presName="sibTrans" presStyleCnt="0"/>
      <dgm:spPr/>
    </dgm:pt>
    <dgm:pt modelId="{6B3EAE92-FD1C-4E71-A3B4-E6ED0E9E54FD}" type="pres">
      <dgm:prSet presAssocID="{020D312B-2E00-4D2B-9A17-CB311070B5CB}" presName="space" presStyleCnt="0"/>
      <dgm:spPr/>
    </dgm:pt>
    <dgm:pt modelId="{DF7CB16A-36E2-4768-A597-1ECBB4BBAE51}" type="pres">
      <dgm:prSet presAssocID="{5F4DBC3C-9A86-4E3F-A387-E359327E6EE1}" presName="composite" presStyleCnt="0"/>
      <dgm:spPr/>
    </dgm:pt>
    <dgm:pt modelId="{5C3794B2-09B2-4693-8250-9C2D39E1FAA8}" type="pres">
      <dgm:prSet presAssocID="{5F4DBC3C-9A86-4E3F-A387-E359327E6EE1}" presName="LShape" presStyleLbl="alignNode1" presStyleIdx="2" presStyleCnt="5" custScaleY="91167" custLinFactNeighborX="-253" custLinFactNeighborY="18137"/>
      <dgm:spPr/>
    </dgm:pt>
    <dgm:pt modelId="{FC1EB960-76F4-4AC8-AC71-CF9E74F2150C}" type="pres">
      <dgm:prSet presAssocID="{5F4DBC3C-9A86-4E3F-A387-E359327E6EE1}" presName="ParentText" presStyleLbl="revTx" presStyleIdx="1" presStyleCnt="3" custLinFactNeighborX="-1406" custLinFactNeighborY="16686">
        <dgm:presLayoutVars>
          <dgm:chMax val="0"/>
          <dgm:chPref val="0"/>
          <dgm:bulletEnabled val="1"/>
        </dgm:presLayoutVars>
      </dgm:prSet>
      <dgm:spPr/>
      <dgm:t>
        <a:bodyPr/>
        <a:lstStyle/>
        <a:p>
          <a:endParaRPr lang="es-ES"/>
        </a:p>
      </dgm:t>
    </dgm:pt>
    <dgm:pt modelId="{A62ADA08-B366-4094-9997-C5708F587C5C}" type="pres">
      <dgm:prSet presAssocID="{5F4DBC3C-9A86-4E3F-A387-E359327E6EE1}" presName="Triangle" presStyleLbl="alignNode1" presStyleIdx="3" presStyleCnt="5" custLinFactY="4027" custLinFactNeighborX="2484" custLinFactNeighborY="100000"/>
      <dgm:spPr/>
    </dgm:pt>
    <dgm:pt modelId="{8F695E00-2841-4D19-AF67-DBD2035E56A4}" type="pres">
      <dgm:prSet presAssocID="{20483CF7-3B3A-4530-8A29-59830667C32D}" presName="sibTrans" presStyleCnt="0"/>
      <dgm:spPr/>
    </dgm:pt>
    <dgm:pt modelId="{DB537F8B-3E91-441F-8FFA-913F8501391B}" type="pres">
      <dgm:prSet presAssocID="{20483CF7-3B3A-4530-8A29-59830667C32D}" presName="space" presStyleCnt="0"/>
      <dgm:spPr/>
    </dgm:pt>
    <dgm:pt modelId="{74E01311-4B7F-478D-B963-10024F812462}" type="pres">
      <dgm:prSet presAssocID="{F12FE7E5-5F3A-4C26-A6B3-B474565CEDE0}" presName="composite" presStyleCnt="0"/>
      <dgm:spPr/>
    </dgm:pt>
    <dgm:pt modelId="{DE74B2C8-D7BF-4E09-93E8-E8780FB7BD21}" type="pres">
      <dgm:prSet presAssocID="{F12FE7E5-5F3A-4C26-A6B3-B474565CEDE0}" presName="LShape" presStyleLbl="alignNode1" presStyleIdx="4" presStyleCnt="5" custScaleY="91669" custLinFactNeighborX="-2443" custLinFactNeighborY="29567"/>
      <dgm:spPr/>
    </dgm:pt>
    <dgm:pt modelId="{E71829E8-5B93-4C74-A0F7-456418399948}" type="pres">
      <dgm:prSet presAssocID="{F12FE7E5-5F3A-4C26-A6B3-B474565CEDE0}" presName="ParentText" presStyleLbl="revTx" presStyleIdx="2" presStyleCnt="3" custLinFactNeighborX="196" custLinFactNeighborY="24202">
        <dgm:presLayoutVars>
          <dgm:chMax val="0"/>
          <dgm:chPref val="0"/>
          <dgm:bulletEnabled val="1"/>
        </dgm:presLayoutVars>
      </dgm:prSet>
      <dgm:spPr/>
      <dgm:t>
        <a:bodyPr/>
        <a:lstStyle/>
        <a:p>
          <a:endParaRPr lang="es-ES"/>
        </a:p>
      </dgm:t>
    </dgm:pt>
  </dgm:ptLst>
  <dgm:cxnLst>
    <dgm:cxn modelId="{B280B733-863F-458D-9A29-9D339D02F160}" type="presOf" srcId="{5F4DBC3C-9A86-4E3F-A387-E359327E6EE1}" destId="{FC1EB960-76F4-4AC8-AC71-CF9E74F2150C}" srcOrd="0" destOrd="0" presId="urn:microsoft.com/office/officeart/2009/3/layout/StepUpProcess"/>
    <dgm:cxn modelId="{1AC7C057-36B3-4FCB-98CD-9282B9F7AC18}" srcId="{12D9A72D-9E9A-4DC6-AFC2-35D84F10530B}" destId="{55BEDF39-A684-45B0-884E-60345DC30F0F}" srcOrd="0" destOrd="0" parTransId="{074DF05F-DE4C-4188-88DE-EF0A4307A7D1}" sibTransId="{020D312B-2E00-4D2B-9A17-CB311070B5CB}"/>
    <dgm:cxn modelId="{20D90296-2839-4625-9A51-757872B4D2D2}" type="presOf" srcId="{55BEDF39-A684-45B0-884E-60345DC30F0F}" destId="{C3EE93EF-197D-4853-8263-E7972B5B13EA}" srcOrd="0" destOrd="0" presId="urn:microsoft.com/office/officeart/2009/3/layout/StepUpProcess"/>
    <dgm:cxn modelId="{611B9875-26C4-4A2B-A7BE-5EC38A01406D}" srcId="{12D9A72D-9E9A-4DC6-AFC2-35D84F10530B}" destId="{F12FE7E5-5F3A-4C26-A6B3-B474565CEDE0}" srcOrd="2" destOrd="0" parTransId="{7C6988C4-A649-4D10-B33F-80808C93E992}" sibTransId="{DB1AD162-A6C9-4BF8-973F-06B0DFC28E5B}"/>
    <dgm:cxn modelId="{5578EE29-CAF2-4E56-B6EC-A383A0F04164}" type="presOf" srcId="{F12FE7E5-5F3A-4C26-A6B3-B474565CEDE0}" destId="{E71829E8-5B93-4C74-A0F7-456418399948}" srcOrd="0" destOrd="0" presId="urn:microsoft.com/office/officeart/2009/3/layout/StepUpProcess"/>
    <dgm:cxn modelId="{8B899B3E-6456-4379-8E83-5BC032B746CA}" type="presOf" srcId="{12D9A72D-9E9A-4DC6-AFC2-35D84F10530B}" destId="{84801024-C9B3-42CA-9324-107FD2FB60E9}" srcOrd="0" destOrd="0" presId="urn:microsoft.com/office/officeart/2009/3/layout/StepUpProcess"/>
    <dgm:cxn modelId="{B00EFA03-7D88-4556-8EF5-F20142E0AA70}" srcId="{12D9A72D-9E9A-4DC6-AFC2-35D84F10530B}" destId="{5F4DBC3C-9A86-4E3F-A387-E359327E6EE1}" srcOrd="1" destOrd="0" parTransId="{36D9B891-8FCD-47F2-BF1C-762D25B36315}" sibTransId="{20483CF7-3B3A-4530-8A29-59830667C32D}"/>
    <dgm:cxn modelId="{6BAD85C4-8FB9-4C60-B3E6-94105CD42E27}" type="presParOf" srcId="{84801024-C9B3-42CA-9324-107FD2FB60E9}" destId="{F2CF36D5-CF33-4F2F-BF40-B577FD4865DF}" srcOrd="0" destOrd="0" presId="urn:microsoft.com/office/officeart/2009/3/layout/StepUpProcess"/>
    <dgm:cxn modelId="{40F532E5-1019-4509-ABFF-D4DAC6065ECD}" type="presParOf" srcId="{F2CF36D5-CF33-4F2F-BF40-B577FD4865DF}" destId="{E83BB0B0-E9ED-4818-A332-789A06EAC0B6}" srcOrd="0" destOrd="0" presId="urn:microsoft.com/office/officeart/2009/3/layout/StepUpProcess"/>
    <dgm:cxn modelId="{38FB45BA-D32E-4142-B34A-DE836986EBEA}" type="presParOf" srcId="{F2CF36D5-CF33-4F2F-BF40-B577FD4865DF}" destId="{C3EE93EF-197D-4853-8263-E7972B5B13EA}" srcOrd="1" destOrd="0" presId="urn:microsoft.com/office/officeart/2009/3/layout/StepUpProcess"/>
    <dgm:cxn modelId="{3483E2DC-DF89-47A6-B7A8-6F6DAFF4AE05}" type="presParOf" srcId="{F2CF36D5-CF33-4F2F-BF40-B577FD4865DF}" destId="{3B0C0AB6-FAF2-4728-A0E9-19F6A6D05B1C}" srcOrd="2" destOrd="0" presId="urn:microsoft.com/office/officeart/2009/3/layout/StepUpProcess"/>
    <dgm:cxn modelId="{9BBDAD16-ABFB-449F-8712-5991AD2A66F3}" type="presParOf" srcId="{84801024-C9B3-42CA-9324-107FD2FB60E9}" destId="{FE46B10E-B79A-4BE6-811A-A758A1490485}" srcOrd="1" destOrd="0" presId="urn:microsoft.com/office/officeart/2009/3/layout/StepUpProcess"/>
    <dgm:cxn modelId="{B8B8BA95-3CAC-4196-B046-D7CA313D6E8E}" type="presParOf" srcId="{FE46B10E-B79A-4BE6-811A-A758A1490485}" destId="{6B3EAE92-FD1C-4E71-A3B4-E6ED0E9E54FD}" srcOrd="0" destOrd="0" presId="urn:microsoft.com/office/officeart/2009/3/layout/StepUpProcess"/>
    <dgm:cxn modelId="{98D650C8-D118-4876-877D-B0D91B695E05}" type="presParOf" srcId="{84801024-C9B3-42CA-9324-107FD2FB60E9}" destId="{DF7CB16A-36E2-4768-A597-1ECBB4BBAE51}" srcOrd="2" destOrd="0" presId="urn:microsoft.com/office/officeart/2009/3/layout/StepUpProcess"/>
    <dgm:cxn modelId="{40E9C3B5-F863-4DB4-903F-671F294E804E}" type="presParOf" srcId="{DF7CB16A-36E2-4768-A597-1ECBB4BBAE51}" destId="{5C3794B2-09B2-4693-8250-9C2D39E1FAA8}" srcOrd="0" destOrd="0" presId="urn:microsoft.com/office/officeart/2009/3/layout/StepUpProcess"/>
    <dgm:cxn modelId="{836D87B1-47A7-4E5C-9B2A-A85115180816}" type="presParOf" srcId="{DF7CB16A-36E2-4768-A597-1ECBB4BBAE51}" destId="{FC1EB960-76F4-4AC8-AC71-CF9E74F2150C}" srcOrd="1" destOrd="0" presId="urn:microsoft.com/office/officeart/2009/3/layout/StepUpProcess"/>
    <dgm:cxn modelId="{A6B2D9C1-539A-4424-AAA4-98FF7A645A6C}" type="presParOf" srcId="{DF7CB16A-36E2-4768-A597-1ECBB4BBAE51}" destId="{A62ADA08-B366-4094-9997-C5708F587C5C}" srcOrd="2" destOrd="0" presId="urn:microsoft.com/office/officeart/2009/3/layout/StepUpProcess"/>
    <dgm:cxn modelId="{49F91BD4-0C85-49CB-BA89-10B4AF9F8DC6}" type="presParOf" srcId="{84801024-C9B3-42CA-9324-107FD2FB60E9}" destId="{8F695E00-2841-4D19-AF67-DBD2035E56A4}" srcOrd="3" destOrd="0" presId="urn:microsoft.com/office/officeart/2009/3/layout/StepUpProcess"/>
    <dgm:cxn modelId="{905CFBFC-6819-4561-8E17-B5020A941012}" type="presParOf" srcId="{8F695E00-2841-4D19-AF67-DBD2035E56A4}" destId="{DB537F8B-3E91-441F-8FFA-913F8501391B}" srcOrd="0" destOrd="0" presId="urn:microsoft.com/office/officeart/2009/3/layout/StepUpProcess"/>
    <dgm:cxn modelId="{A538E47B-320F-414D-8B4B-577B846601EE}" type="presParOf" srcId="{84801024-C9B3-42CA-9324-107FD2FB60E9}" destId="{74E01311-4B7F-478D-B963-10024F812462}" srcOrd="4" destOrd="0" presId="urn:microsoft.com/office/officeart/2009/3/layout/StepUpProcess"/>
    <dgm:cxn modelId="{B455366B-5F28-41BB-95FA-695436222B01}" type="presParOf" srcId="{74E01311-4B7F-478D-B963-10024F812462}" destId="{DE74B2C8-D7BF-4E09-93E8-E8780FB7BD21}" srcOrd="0" destOrd="0" presId="urn:microsoft.com/office/officeart/2009/3/layout/StepUpProcess"/>
    <dgm:cxn modelId="{99D7882D-4E38-484A-9480-230FAF44B10A}" type="presParOf" srcId="{74E01311-4B7F-478D-B963-10024F812462}" destId="{E71829E8-5B93-4C74-A0F7-456418399948}" srcOrd="1" destOrd="0" presId="urn:microsoft.com/office/officeart/2009/3/layout/StepUpProcess"/>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C3BBDB7B-1DE4-4498-B34B-F046F5C436BC}" type="doc">
      <dgm:prSet loTypeId="urn:microsoft.com/office/officeart/2005/8/layout/bProcess3" loCatId="process" qsTypeId="urn:microsoft.com/office/officeart/2005/8/quickstyle/simple1#2" qsCatId="simple" csTypeId="urn:microsoft.com/office/officeart/2005/8/colors/accent6_2" csCatId="accent6" phldr="1"/>
      <dgm:spPr/>
      <dgm:t>
        <a:bodyPr/>
        <a:lstStyle/>
        <a:p>
          <a:endParaRPr lang="es-ES"/>
        </a:p>
      </dgm:t>
    </dgm:pt>
    <dgm:pt modelId="{551E3A7D-9EE3-48A3-8928-4DD263E8D5FC}">
      <dgm:prSet phldrT="[Texto]" custT="1"/>
      <dgm:spPr/>
      <dgm:t>
        <a:bodyPr/>
        <a:lstStyle/>
        <a:p>
          <a:r>
            <a:rPr lang="es-ES" sz="1800" dirty="0"/>
            <a:t>Revisión expediente individual sistema cerrado</a:t>
          </a:r>
        </a:p>
      </dgm:t>
    </dgm:pt>
    <dgm:pt modelId="{DBE0F039-7290-4036-A932-CE8A89A82650}" type="parTrans" cxnId="{F7260FA1-AF33-4641-BCAD-4D0BC19B90E3}">
      <dgm:prSet/>
      <dgm:spPr/>
      <dgm:t>
        <a:bodyPr/>
        <a:lstStyle/>
        <a:p>
          <a:endParaRPr lang="es-ES"/>
        </a:p>
      </dgm:t>
    </dgm:pt>
    <dgm:pt modelId="{EF18F407-2CCD-468B-B41E-EF3676CE229A}" type="sibTrans" cxnId="{F7260FA1-AF33-4641-BCAD-4D0BC19B90E3}">
      <dgm:prSet/>
      <dgm:spPr/>
      <dgm:t>
        <a:bodyPr/>
        <a:lstStyle/>
        <a:p>
          <a:endParaRPr lang="es-ES"/>
        </a:p>
      </dgm:t>
    </dgm:pt>
    <dgm:pt modelId="{32167A04-0409-4505-ABD7-CBD9BB73CFDE}">
      <dgm:prSet phldrT="[Texto]" custT="1"/>
      <dgm:spPr/>
      <dgm:t>
        <a:bodyPr/>
        <a:lstStyle/>
        <a:p>
          <a:r>
            <a:rPr lang="es-ES" sz="1800" dirty="0"/>
            <a:t>Entrevistas</a:t>
          </a:r>
          <a:r>
            <a:rPr lang="es-ES" sz="1000" dirty="0"/>
            <a:t> </a:t>
          </a:r>
        </a:p>
      </dgm:t>
    </dgm:pt>
    <dgm:pt modelId="{5E1CA2DB-F8F1-4761-AE17-E9065E289A54}" type="parTrans" cxnId="{973CB9A2-8899-4B79-B19A-CDAFAE398058}">
      <dgm:prSet/>
      <dgm:spPr/>
      <dgm:t>
        <a:bodyPr/>
        <a:lstStyle/>
        <a:p>
          <a:endParaRPr lang="es-ES"/>
        </a:p>
      </dgm:t>
    </dgm:pt>
    <dgm:pt modelId="{C21D47A3-3D6D-4573-AB50-A0F39AD77661}" type="sibTrans" cxnId="{973CB9A2-8899-4B79-B19A-CDAFAE398058}">
      <dgm:prSet/>
      <dgm:spPr/>
      <dgm:t>
        <a:bodyPr/>
        <a:lstStyle/>
        <a:p>
          <a:endParaRPr lang="es-ES"/>
        </a:p>
      </dgm:t>
    </dgm:pt>
    <dgm:pt modelId="{DDD080A2-F593-48E1-95D3-5DB0B97C7123}">
      <dgm:prSet phldrT="[Texto]" custT="1"/>
      <dgm:spPr/>
      <dgm:t>
        <a:bodyPr/>
        <a:lstStyle/>
        <a:p>
          <a:r>
            <a:rPr lang="es-ES" sz="1800" dirty="0"/>
            <a:t>Visita domiciliaria</a:t>
          </a:r>
        </a:p>
      </dgm:t>
    </dgm:pt>
    <dgm:pt modelId="{5054D240-5B4C-436E-98EE-5D5EC261EE69}" type="parTrans" cxnId="{A5086E42-BCA6-457D-839C-32CCCEB7EDFD}">
      <dgm:prSet/>
      <dgm:spPr/>
      <dgm:t>
        <a:bodyPr/>
        <a:lstStyle/>
        <a:p>
          <a:endParaRPr lang="es-ES"/>
        </a:p>
      </dgm:t>
    </dgm:pt>
    <dgm:pt modelId="{5D364655-03F0-4DF8-8EAE-73BB932A5445}" type="sibTrans" cxnId="{A5086E42-BCA6-457D-839C-32CCCEB7EDFD}">
      <dgm:prSet/>
      <dgm:spPr/>
      <dgm:t>
        <a:bodyPr/>
        <a:lstStyle/>
        <a:p>
          <a:endParaRPr lang="es-ES"/>
        </a:p>
      </dgm:t>
    </dgm:pt>
    <dgm:pt modelId="{F22D717D-DDEC-47E6-80DA-6353E0D98F66}">
      <dgm:prSet phldrT="[Texto]"/>
      <dgm:spPr/>
      <dgm:t>
        <a:bodyPr/>
        <a:lstStyle/>
        <a:p>
          <a:r>
            <a:rPr lang="es-ES" dirty="0"/>
            <a:t>Evaluar necesidad de actualizar instrumentos</a:t>
          </a:r>
        </a:p>
      </dgm:t>
    </dgm:pt>
    <dgm:pt modelId="{6A6027B7-51BA-4365-A9B4-72617A03307F}" type="parTrans" cxnId="{06B012A2-2818-443E-970B-3A1C007A8208}">
      <dgm:prSet/>
      <dgm:spPr/>
      <dgm:t>
        <a:bodyPr/>
        <a:lstStyle/>
        <a:p>
          <a:endParaRPr lang="es-ES"/>
        </a:p>
      </dgm:t>
    </dgm:pt>
    <dgm:pt modelId="{3746CADE-10B0-451E-8C17-CA1E39AFD3D7}" type="sibTrans" cxnId="{06B012A2-2818-443E-970B-3A1C007A8208}">
      <dgm:prSet/>
      <dgm:spPr/>
      <dgm:t>
        <a:bodyPr/>
        <a:lstStyle/>
        <a:p>
          <a:endParaRPr lang="es-ES"/>
        </a:p>
      </dgm:t>
    </dgm:pt>
    <dgm:pt modelId="{218DAA17-2F7E-4B79-BE68-2DF999C620A3}">
      <dgm:prSet phldrT="[Texto]" custT="1"/>
      <dgm:spPr/>
      <dgm:t>
        <a:bodyPr/>
        <a:lstStyle/>
        <a:p>
          <a:r>
            <a:rPr lang="es-ES" sz="1800" dirty="0"/>
            <a:t>Integración de la información</a:t>
          </a:r>
        </a:p>
      </dgm:t>
    </dgm:pt>
    <dgm:pt modelId="{8C0B87C7-720C-4A1B-BC31-48AEFEC66520}" type="parTrans" cxnId="{E4503B92-D5EA-428F-B73C-DC54015EC093}">
      <dgm:prSet/>
      <dgm:spPr/>
      <dgm:t>
        <a:bodyPr/>
        <a:lstStyle/>
        <a:p>
          <a:endParaRPr lang="es-ES"/>
        </a:p>
      </dgm:t>
    </dgm:pt>
    <dgm:pt modelId="{EFD82195-1AAE-4AF9-B3B6-0901609FDA3C}" type="sibTrans" cxnId="{E4503B92-D5EA-428F-B73C-DC54015EC093}">
      <dgm:prSet/>
      <dgm:spPr/>
      <dgm:t>
        <a:bodyPr/>
        <a:lstStyle/>
        <a:p>
          <a:endParaRPr lang="es-ES"/>
        </a:p>
      </dgm:t>
    </dgm:pt>
    <dgm:pt modelId="{BE490F30-91C2-44FC-90F3-C0EE45385B01}">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600" dirty="0"/>
            <a:t>Definición de actividades, objetivos  e intensidad supervisión </a:t>
          </a:r>
        </a:p>
        <a:p>
          <a:pPr lvl="0" defTabSz="711200">
            <a:lnSpc>
              <a:spcPct val="90000"/>
            </a:lnSpc>
            <a:spcBef>
              <a:spcPct val="0"/>
            </a:spcBef>
            <a:spcAft>
              <a:spcPct val="35000"/>
            </a:spcAft>
          </a:pPr>
          <a:endParaRPr lang="es-ES" sz="1000" dirty="0"/>
        </a:p>
        <a:p>
          <a:endParaRPr lang="es-ES" sz="1000" dirty="0"/>
        </a:p>
      </dgm:t>
    </dgm:pt>
    <dgm:pt modelId="{CEEF2402-CDE5-4AC6-A950-A547616C3F04}" type="parTrans" cxnId="{28FA1B08-F694-4492-B70B-B7E7032F21C5}">
      <dgm:prSet/>
      <dgm:spPr/>
      <dgm:t>
        <a:bodyPr/>
        <a:lstStyle/>
        <a:p>
          <a:endParaRPr lang="es-ES"/>
        </a:p>
      </dgm:t>
    </dgm:pt>
    <dgm:pt modelId="{3412FA51-4F0E-451C-A529-EF3A76F8A611}" type="sibTrans" cxnId="{28FA1B08-F694-4492-B70B-B7E7032F21C5}">
      <dgm:prSet/>
      <dgm:spPr/>
      <dgm:t>
        <a:bodyPr/>
        <a:lstStyle/>
        <a:p>
          <a:endParaRPr lang="es-ES"/>
        </a:p>
      </dgm:t>
    </dgm:pt>
    <dgm:pt modelId="{1743C4CE-3344-45A4-AF18-63DDDE79312D}">
      <dgm:prSet phldrT="[Texto]"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r>
            <a:rPr lang="es-ES" sz="1800" dirty="0"/>
            <a:t>Revisión del Plan con la persona</a:t>
          </a:r>
        </a:p>
        <a:p>
          <a:pPr lvl="0" defTabSz="711200">
            <a:lnSpc>
              <a:spcPct val="90000"/>
            </a:lnSpc>
            <a:spcBef>
              <a:spcPct val="0"/>
            </a:spcBef>
            <a:spcAft>
              <a:spcPct val="35000"/>
            </a:spcAft>
          </a:pPr>
          <a:endParaRPr lang="es-ES" sz="1400" dirty="0"/>
        </a:p>
      </dgm:t>
    </dgm:pt>
    <dgm:pt modelId="{955E7625-835C-4087-AFBE-07143A0075DE}" type="parTrans" cxnId="{CD5F4758-1E0A-4758-9213-5EC78F2160B4}">
      <dgm:prSet/>
      <dgm:spPr/>
      <dgm:t>
        <a:bodyPr/>
        <a:lstStyle/>
        <a:p>
          <a:endParaRPr lang="es-ES"/>
        </a:p>
      </dgm:t>
    </dgm:pt>
    <dgm:pt modelId="{F7F0F0F8-1CE6-4FF9-B24D-EDC08457BD0B}" type="sibTrans" cxnId="{CD5F4758-1E0A-4758-9213-5EC78F2160B4}">
      <dgm:prSet/>
      <dgm:spPr/>
      <dgm:t>
        <a:bodyPr/>
        <a:lstStyle/>
        <a:p>
          <a:endParaRPr lang="es-ES"/>
        </a:p>
      </dgm:t>
    </dgm:pt>
    <dgm:pt modelId="{1FB64FC9-D22C-45B6-BDA1-F63323C567A0}">
      <dgm:prSet phldrT="[Texto]" custT="1"/>
      <dgm:spPr/>
      <dgm:t>
        <a:bodyPr/>
        <a:lstStyle/>
        <a:p>
          <a:pPr marL="0" marR="0" lvl="0" indent="0" defTabSz="622300" eaLnBrk="1" fontAlgn="auto" latinLnBrk="0" hangingPunct="1">
            <a:lnSpc>
              <a:spcPct val="90000"/>
            </a:lnSpc>
            <a:spcBef>
              <a:spcPct val="0"/>
            </a:spcBef>
            <a:spcAft>
              <a:spcPct val="35000"/>
            </a:spcAft>
            <a:buClrTx/>
            <a:buSzTx/>
            <a:buFontTx/>
            <a:buNone/>
            <a:tabLst/>
            <a:defRPr/>
          </a:pPr>
          <a:r>
            <a:rPr lang="es-ES" sz="1800" dirty="0"/>
            <a:t>Aprobación del PII por Consejo Técnico</a:t>
          </a:r>
        </a:p>
        <a:p>
          <a:pPr lvl="0" defTabSz="622300">
            <a:lnSpc>
              <a:spcPct val="90000"/>
            </a:lnSpc>
            <a:spcBef>
              <a:spcPct val="0"/>
            </a:spcBef>
            <a:spcAft>
              <a:spcPct val="35000"/>
            </a:spcAft>
          </a:pPr>
          <a:endParaRPr lang="es-ES" sz="1400" dirty="0"/>
        </a:p>
      </dgm:t>
    </dgm:pt>
    <dgm:pt modelId="{80BA7D64-93B5-4BCF-B8F4-9DF8EE22AB2D}" type="parTrans" cxnId="{9DFA9154-B43D-426F-BCD2-65E04ADFF0A7}">
      <dgm:prSet/>
      <dgm:spPr/>
      <dgm:t>
        <a:bodyPr/>
        <a:lstStyle/>
        <a:p>
          <a:endParaRPr lang="es-ES"/>
        </a:p>
      </dgm:t>
    </dgm:pt>
    <dgm:pt modelId="{A82FC0D0-CE9D-4EA3-AB02-B6762A7AD8EB}" type="sibTrans" cxnId="{9DFA9154-B43D-426F-BCD2-65E04ADFF0A7}">
      <dgm:prSet/>
      <dgm:spPr/>
      <dgm:t>
        <a:bodyPr/>
        <a:lstStyle/>
        <a:p>
          <a:endParaRPr lang="es-ES"/>
        </a:p>
      </dgm:t>
    </dgm:pt>
    <dgm:pt modelId="{1E4AB6D3-5E61-448C-8D86-424A146835E8}">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800" dirty="0"/>
            <a:t>Ejecución y supervisión del plan</a:t>
          </a:r>
        </a:p>
        <a:p>
          <a:pPr lvl="0" defTabSz="711200">
            <a:lnSpc>
              <a:spcPct val="90000"/>
            </a:lnSpc>
            <a:spcBef>
              <a:spcPct val="0"/>
            </a:spcBef>
            <a:spcAft>
              <a:spcPct val="35000"/>
            </a:spcAft>
          </a:pPr>
          <a:endParaRPr lang="es-ES" dirty="0"/>
        </a:p>
      </dgm:t>
    </dgm:pt>
    <dgm:pt modelId="{9086FBD9-5CF6-4D9F-AC7A-9C6C2119C598}" type="parTrans" cxnId="{097CAA2A-D729-4E73-8BBF-96ED2BA815ED}">
      <dgm:prSet/>
      <dgm:spPr/>
      <dgm:t>
        <a:bodyPr/>
        <a:lstStyle/>
        <a:p>
          <a:endParaRPr lang="es-ES"/>
        </a:p>
      </dgm:t>
    </dgm:pt>
    <dgm:pt modelId="{674A8376-960A-4F07-A0BB-613A7BC54D0E}" type="sibTrans" cxnId="{097CAA2A-D729-4E73-8BBF-96ED2BA815ED}">
      <dgm:prSet/>
      <dgm:spPr/>
      <dgm:t>
        <a:bodyPr/>
        <a:lstStyle/>
        <a:p>
          <a:endParaRPr lang="es-ES"/>
        </a:p>
      </dgm:t>
    </dgm:pt>
    <dgm:pt modelId="{8FF2555A-D0BB-46D5-968E-864C837AE9F0}" type="pres">
      <dgm:prSet presAssocID="{C3BBDB7B-1DE4-4498-B34B-F046F5C436BC}" presName="Name0" presStyleCnt="0">
        <dgm:presLayoutVars>
          <dgm:dir/>
          <dgm:resizeHandles val="exact"/>
        </dgm:presLayoutVars>
      </dgm:prSet>
      <dgm:spPr/>
      <dgm:t>
        <a:bodyPr/>
        <a:lstStyle/>
        <a:p>
          <a:endParaRPr lang="es-ES"/>
        </a:p>
      </dgm:t>
    </dgm:pt>
    <dgm:pt modelId="{E1002ED7-559E-46EC-A0EC-1817B3A24BBE}" type="pres">
      <dgm:prSet presAssocID="{551E3A7D-9EE3-48A3-8928-4DD263E8D5FC}" presName="node" presStyleLbl="node1" presStyleIdx="0" presStyleCnt="9" custScaleX="81457" custScaleY="53099" custLinFactNeighborX="6144" custLinFactNeighborY="-68789">
        <dgm:presLayoutVars>
          <dgm:bulletEnabled val="1"/>
        </dgm:presLayoutVars>
      </dgm:prSet>
      <dgm:spPr/>
      <dgm:t>
        <a:bodyPr/>
        <a:lstStyle/>
        <a:p>
          <a:endParaRPr lang="es-ES"/>
        </a:p>
      </dgm:t>
    </dgm:pt>
    <dgm:pt modelId="{C936A10C-E577-454E-8865-E10872BC0B13}" type="pres">
      <dgm:prSet presAssocID="{EF18F407-2CCD-468B-B41E-EF3676CE229A}" presName="sibTrans" presStyleLbl="sibTrans1D1" presStyleIdx="0" presStyleCnt="8"/>
      <dgm:spPr/>
      <dgm:t>
        <a:bodyPr/>
        <a:lstStyle/>
        <a:p>
          <a:endParaRPr lang="es-ES"/>
        </a:p>
      </dgm:t>
    </dgm:pt>
    <dgm:pt modelId="{7021BA18-A892-4574-8B0C-A480053E77D8}" type="pres">
      <dgm:prSet presAssocID="{EF18F407-2CCD-468B-B41E-EF3676CE229A}" presName="connectorText" presStyleLbl="sibTrans1D1" presStyleIdx="0" presStyleCnt="8"/>
      <dgm:spPr/>
      <dgm:t>
        <a:bodyPr/>
        <a:lstStyle/>
        <a:p>
          <a:endParaRPr lang="es-ES"/>
        </a:p>
      </dgm:t>
    </dgm:pt>
    <dgm:pt modelId="{4BD965F8-EEAE-45FA-A8C8-9A7A5319A9AB}" type="pres">
      <dgm:prSet presAssocID="{32167A04-0409-4505-ABD7-CBD9BB73CFDE}" presName="node" presStyleLbl="node1" presStyleIdx="1" presStyleCnt="9" custScaleX="67163" custScaleY="52501" custLinFactNeighborX="-7084" custLinFactNeighborY="-727">
        <dgm:presLayoutVars>
          <dgm:bulletEnabled val="1"/>
        </dgm:presLayoutVars>
      </dgm:prSet>
      <dgm:spPr/>
      <dgm:t>
        <a:bodyPr/>
        <a:lstStyle/>
        <a:p>
          <a:endParaRPr lang="es-ES"/>
        </a:p>
      </dgm:t>
    </dgm:pt>
    <dgm:pt modelId="{872C3F6C-7B47-4E65-A639-952365F494C0}" type="pres">
      <dgm:prSet presAssocID="{C21D47A3-3D6D-4573-AB50-A0F39AD77661}" presName="sibTrans" presStyleLbl="sibTrans1D1" presStyleIdx="1" presStyleCnt="8"/>
      <dgm:spPr/>
      <dgm:t>
        <a:bodyPr/>
        <a:lstStyle/>
        <a:p>
          <a:endParaRPr lang="es-ES"/>
        </a:p>
      </dgm:t>
    </dgm:pt>
    <dgm:pt modelId="{D4AC9A32-59F4-4015-B2F1-FD2B245D2D05}" type="pres">
      <dgm:prSet presAssocID="{C21D47A3-3D6D-4573-AB50-A0F39AD77661}" presName="connectorText" presStyleLbl="sibTrans1D1" presStyleIdx="1" presStyleCnt="8"/>
      <dgm:spPr/>
      <dgm:t>
        <a:bodyPr/>
        <a:lstStyle/>
        <a:p>
          <a:endParaRPr lang="es-ES"/>
        </a:p>
      </dgm:t>
    </dgm:pt>
    <dgm:pt modelId="{66CDA1E5-2348-42C2-B6FD-9C89174C4172}" type="pres">
      <dgm:prSet presAssocID="{DDD080A2-F593-48E1-95D3-5DB0B97C7123}" presName="node" presStyleLbl="node1" presStyleIdx="2" presStyleCnt="9" custScaleX="48324" custScaleY="48657" custLinFactNeighborX="-15992" custLinFactNeighborY="-579">
        <dgm:presLayoutVars>
          <dgm:bulletEnabled val="1"/>
        </dgm:presLayoutVars>
      </dgm:prSet>
      <dgm:spPr/>
      <dgm:t>
        <a:bodyPr/>
        <a:lstStyle/>
        <a:p>
          <a:endParaRPr lang="es-ES"/>
        </a:p>
      </dgm:t>
    </dgm:pt>
    <dgm:pt modelId="{163CEAF4-682B-4935-A2BB-E4983F263D45}" type="pres">
      <dgm:prSet presAssocID="{5D364655-03F0-4DF8-8EAE-73BB932A5445}" presName="sibTrans" presStyleLbl="sibTrans1D1" presStyleIdx="2" presStyleCnt="8"/>
      <dgm:spPr/>
      <dgm:t>
        <a:bodyPr/>
        <a:lstStyle/>
        <a:p>
          <a:endParaRPr lang="es-ES"/>
        </a:p>
      </dgm:t>
    </dgm:pt>
    <dgm:pt modelId="{B8CC3F2E-1DB8-4B18-91BF-46DCF1087189}" type="pres">
      <dgm:prSet presAssocID="{5D364655-03F0-4DF8-8EAE-73BB932A5445}" presName="connectorText" presStyleLbl="sibTrans1D1" presStyleIdx="2" presStyleCnt="8"/>
      <dgm:spPr/>
      <dgm:t>
        <a:bodyPr/>
        <a:lstStyle/>
        <a:p>
          <a:endParaRPr lang="es-ES"/>
        </a:p>
      </dgm:t>
    </dgm:pt>
    <dgm:pt modelId="{9C3F2FE0-0DE2-4FA9-939D-B4DF5F5AFDA9}" type="pres">
      <dgm:prSet presAssocID="{F22D717D-DDEC-47E6-80DA-6353E0D98F66}" presName="node" presStyleLbl="node1" presStyleIdx="3" presStyleCnt="9" custScaleX="74601" custScaleY="51977" custLinFactNeighborX="-25012" custLinFactNeighborY="-647">
        <dgm:presLayoutVars>
          <dgm:bulletEnabled val="1"/>
        </dgm:presLayoutVars>
      </dgm:prSet>
      <dgm:spPr/>
      <dgm:t>
        <a:bodyPr/>
        <a:lstStyle/>
        <a:p>
          <a:endParaRPr lang="es-ES"/>
        </a:p>
      </dgm:t>
    </dgm:pt>
    <dgm:pt modelId="{E4FB4AF9-E455-49F7-9914-8624910C445F}" type="pres">
      <dgm:prSet presAssocID="{3746CADE-10B0-451E-8C17-CA1E39AFD3D7}" presName="sibTrans" presStyleLbl="sibTrans1D1" presStyleIdx="3" presStyleCnt="8"/>
      <dgm:spPr/>
      <dgm:t>
        <a:bodyPr/>
        <a:lstStyle/>
        <a:p>
          <a:endParaRPr lang="es-ES"/>
        </a:p>
      </dgm:t>
    </dgm:pt>
    <dgm:pt modelId="{990AFBF3-12B8-4AB0-9295-D8B38DD21422}" type="pres">
      <dgm:prSet presAssocID="{3746CADE-10B0-451E-8C17-CA1E39AFD3D7}" presName="connectorText" presStyleLbl="sibTrans1D1" presStyleIdx="3" presStyleCnt="8"/>
      <dgm:spPr/>
      <dgm:t>
        <a:bodyPr/>
        <a:lstStyle/>
        <a:p>
          <a:endParaRPr lang="es-ES"/>
        </a:p>
      </dgm:t>
    </dgm:pt>
    <dgm:pt modelId="{482839A9-5979-40DF-94CA-8EF764777F67}" type="pres">
      <dgm:prSet presAssocID="{218DAA17-2F7E-4B79-BE68-2DF999C620A3}" presName="node" presStyleLbl="node1" presStyleIdx="4" presStyleCnt="9" custScaleY="52295" custLinFactNeighborX="-26103" custLinFactNeighborY="1727">
        <dgm:presLayoutVars>
          <dgm:bulletEnabled val="1"/>
        </dgm:presLayoutVars>
      </dgm:prSet>
      <dgm:spPr/>
      <dgm:t>
        <a:bodyPr/>
        <a:lstStyle/>
        <a:p>
          <a:endParaRPr lang="es-ES"/>
        </a:p>
      </dgm:t>
    </dgm:pt>
    <dgm:pt modelId="{B946EF5E-5165-4DFE-BB3A-6B6FFA679B4B}" type="pres">
      <dgm:prSet presAssocID="{EFD82195-1AAE-4AF9-B3B6-0901609FDA3C}" presName="sibTrans" presStyleLbl="sibTrans1D1" presStyleIdx="4" presStyleCnt="8"/>
      <dgm:spPr/>
      <dgm:t>
        <a:bodyPr/>
        <a:lstStyle/>
        <a:p>
          <a:endParaRPr lang="es-ES"/>
        </a:p>
      </dgm:t>
    </dgm:pt>
    <dgm:pt modelId="{72F82A86-7F91-48E1-96B6-8378BF73E2C5}" type="pres">
      <dgm:prSet presAssocID="{EFD82195-1AAE-4AF9-B3B6-0901609FDA3C}" presName="connectorText" presStyleLbl="sibTrans1D1" presStyleIdx="4" presStyleCnt="8"/>
      <dgm:spPr/>
      <dgm:t>
        <a:bodyPr/>
        <a:lstStyle/>
        <a:p>
          <a:endParaRPr lang="es-ES"/>
        </a:p>
      </dgm:t>
    </dgm:pt>
    <dgm:pt modelId="{F55E626D-FBE7-4FB0-8F53-62A756666ED9}" type="pres">
      <dgm:prSet presAssocID="{BE490F30-91C2-44FC-90F3-C0EE45385B01}" presName="node" presStyleLbl="node1" presStyleIdx="5" presStyleCnt="9" custScaleY="58298" custLinFactNeighborX="-15402" custLinFactNeighborY="1833">
        <dgm:presLayoutVars>
          <dgm:bulletEnabled val="1"/>
        </dgm:presLayoutVars>
      </dgm:prSet>
      <dgm:spPr/>
      <dgm:t>
        <a:bodyPr/>
        <a:lstStyle/>
        <a:p>
          <a:endParaRPr lang="es-ES"/>
        </a:p>
      </dgm:t>
    </dgm:pt>
    <dgm:pt modelId="{34BD4065-A921-469D-9DC7-05F3B25E95DD}" type="pres">
      <dgm:prSet presAssocID="{3412FA51-4F0E-451C-A529-EF3A76F8A611}" presName="sibTrans" presStyleLbl="sibTrans1D1" presStyleIdx="5" presStyleCnt="8"/>
      <dgm:spPr/>
      <dgm:t>
        <a:bodyPr/>
        <a:lstStyle/>
        <a:p>
          <a:endParaRPr lang="es-ES"/>
        </a:p>
      </dgm:t>
    </dgm:pt>
    <dgm:pt modelId="{4A81B2BB-8290-45C6-888B-6878700AC55E}" type="pres">
      <dgm:prSet presAssocID="{3412FA51-4F0E-451C-A529-EF3A76F8A611}" presName="connectorText" presStyleLbl="sibTrans1D1" presStyleIdx="5" presStyleCnt="8"/>
      <dgm:spPr/>
      <dgm:t>
        <a:bodyPr/>
        <a:lstStyle/>
        <a:p>
          <a:endParaRPr lang="es-ES"/>
        </a:p>
      </dgm:t>
    </dgm:pt>
    <dgm:pt modelId="{A8A65B06-9D75-4E38-907D-C21A0BEB486B}" type="pres">
      <dgm:prSet presAssocID="{1743C4CE-3344-45A4-AF18-63DDDE79312D}" presName="node" presStyleLbl="node1" presStyleIdx="6" presStyleCnt="9" custScaleY="63917" custLinFactNeighborY="1833">
        <dgm:presLayoutVars>
          <dgm:bulletEnabled val="1"/>
        </dgm:presLayoutVars>
      </dgm:prSet>
      <dgm:spPr/>
      <dgm:t>
        <a:bodyPr/>
        <a:lstStyle/>
        <a:p>
          <a:endParaRPr lang="es-ES"/>
        </a:p>
      </dgm:t>
    </dgm:pt>
    <dgm:pt modelId="{8369ECA5-3B38-4C11-AA15-DD6C7E739BF6}" type="pres">
      <dgm:prSet presAssocID="{F7F0F0F8-1CE6-4FF9-B24D-EDC08457BD0B}" presName="sibTrans" presStyleLbl="sibTrans1D1" presStyleIdx="6" presStyleCnt="8"/>
      <dgm:spPr/>
      <dgm:t>
        <a:bodyPr/>
        <a:lstStyle/>
        <a:p>
          <a:endParaRPr lang="es-ES"/>
        </a:p>
      </dgm:t>
    </dgm:pt>
    <dgm:pt modelId="{E5A22C0C-77BC-4D03-A084-E4B7EAA9B5B3}" type="pres">
      <dgm:prSet presAssocID="{F7F0F0F8-1CE6-4FF9-B24D-EDC08457BD0B}" presName="connectorText" presStyleLbl="sibTrans1D1" presStyleIdx="6" presStyleCnt="8"/>
      <dgm:spPr/>
      <dgm:t>
        <a:bodyPr/>
        <a:lstStyle/>
        <a:p>
          <a:endParaRPr lang="es-ES"/>
        </a:p>
      </dgm:t>
    </dgm:pt>
    <dgm:pt modelId="{964604E8-C3F4-4F4E-8841-A6C493F4573C}" type="pres">
      <dgm:prSet presAssocID="{1FB64FC9-D22C-45B6-BDA1-F63323C567A0}" presName="node" presStyleLbl="node1" presStyleIdx="7" presStyleCnt="9" custScaleY="49985" custLinFactNeighborX="-5410" custLinFactNeighborY="129">
        <dgm:presLayoutVars>
          <dgm:bulletEnabled val="1"/>
        </dgm:presLayoutVars>
      </dgm:prSet>
      <dgm:spPr/>
      <dgm:t>
        <a:bodyPr/>
        <a:lstStyle/>
        <a:p>
          <a:endParaRPr lang="es-ES"/>
        </a:p>
      </dgm:t>
    </dgm:pt>
    <dgm:pt modelId="{0459720B-0FB8-497D-8641-09902803529B}" type="pres">
      <dgm:prSet presAssocID="{A82FC0D0-CE9D-4EA3-AB02-B6762A7AD8EB}" presName="sibTrans" presStyleLbl="sibTrans1D1" presStyleIdx="7" presStyleCnt="8"/>
      <dgm:spPr/>
      <dgm:t>
        <a:bodyPr/>
        <a:lstStyle/>
        <a:p>
          <a:endParaRPr lang="es-ES"/>
        </a:p>
      </dgm:t>
    </dgm:pt>
    <dgm:pt modelId="{C0742330-54E4-4F06-A379-9666A3296F44}" type="pres">
      <dgm:prSet presAssocID="{A82FC0D0-CE9D-4EA3-AB02-B6762A7AD8EB}" presName="connectorText" presStyleLbl="sibTrans1D1" presStyleIdx="7" presStyleCnt="8"/>
      <dgm:spPr/>
      <dgm:t>
        <a:bodyPr/>
        <a:lstStyle/>
        <a:p>
          <a:endParaRPr lang="es-ES"/>
        </a:p>
      </dgm:t>
    </dgm:pt>
    <dgm:pt modelId="{5193A5DB-8257-4382-B551-109CFF7565D2}" type="pres">
      <dgm:prSet presAssocID="{1E4AB6D3-5E61-448C-8D86-424A146835E8}" presName="node" presStyleLbl="node1" presStyleIdx="8" presStyleCnt="9" custScaleY="49144" custLinFactNeighborX="-3985" custLinFactNeighborY="-44">
        <dgm:presLayoutVars>
          <dgm:bulletEnabled val="1"/>
        </dgm:presLayoutVars>
      </dgm:prSet>
      <dgm:spPr/>
      <dgm:t>
        <a:bodyPr/>
        <a:lstStyle/>
        <a:p>
          <a:endParaRPr lang="es-ES"/>
        </a:p>
      </dgm:t>
    </dgm:pt>
  </dgm:ptLst>
  <dgm:cxnLst>
    <dgm:cxn modelId="{69BBB9CD-86F4-4ABC-AC75-5E23E54D29BA}" type="presOf" srcId="{A82FC0D0-CE9D-4EA3-AB02-B6762A7AD8EB}" destId="{C0742330-54E4-4F06-A379-9666A3296F44}" srcOrd="1" destOrd="0" presId="urn:microsoft.com/office/officeart/2005/8/layout/bProcess3"/>
    <dgm:cxn modelId="{8E69D95D-F64B-41B1-8BD3-604E14AEA84C}" type="presOf" srcId="{EF18F407-2CCD-468B-B41E-EF3676CE229A}" destId="{7021BA18-A892-4574-8B0C-A480053E77D8}" srcOrd="1" destOrd="0" presId="urn:microsoft.com/office/officeart/2005/8/layout/bProcess3"/>
    <dgm:cxn modelId="{67154DDE-2EF1-4532-9BF1-75833D569ABA}" type="presOf" srcId="{3412FA51-4F0E-451C-A529-EF3A76F8A611}" destId="{34BD4065-A921-469D-9DC7-05F3B25E95DD}" srcOrd="0" destOrd="0" presId="urn:microsoft.com/office/officeart/2005/8/layout/bProcess3"/>
    <dgm:cxn modelId="{88CCEF7D-EB14-445F-B4E6-F3E65B7119BE}" type="presOf" srcId="{F22D717D-DDEC-47E6-80DA-6353E0D98F66}" destId="{9C3F2FE0-0DE2-4FA9-939D-B4DF5F5AFDA9}" srcOrd="0" destOrd="0" presId="urn:microsoft.com/office/officeart/2005/8/layout/bProcess3"/>
    <dgm:cxn modelId="{E4503B92-D5EA-428F-B73C-DC54015EC093}" srcId="{C3BBDB7B-1DE4-4498-B34B-F046F5C436BC}" destId="{218DAA17-2F7E-4B79-BE68-2DF999C620A3}" srcOrd="4" destOrd="0" parTransId="{8C0B87C7-720C-4A1B-BC31-48AEFEC66520}" sibTransId="{EFD82195-1AAE-4AF9-B3B6-0901609FDA3C}"/>
    <dgm:cxn modelId="{5E07F1E9-DF61-4FCA-A214-E8F546C8EF90}" type="presOf" srcId="{F7F0F0F8-1CE6-4FF9-B24D-EDC08457BD0B}" destId="{E5A22C0C-77BC-4D03-A084-E4B7EAA9B5B3}" srcOrd="1" destOrd="0" presId="urn:microsoft.com/office/officeart/2005/8/layout/bProcess3"/>
    <dgm:cxn modelId="{5D5E1BD8-2DC3-4CF8-ADE4-2607AEFB29D3}" type="presOf" srcId="{5D364655-03F0-4DF8-8EAE-73BB932A5445}" destId="{B8CC3F2E-1DB8-4B18-91BF-46DCF1087189}" srcOrd="1" destOrd="0" presId="urn:microsoft.com/office/officeart/2005/8/layout/bProcess3"/>
    <dgm:cxn modelId="{21D6D642-A2B4-49AA-AC4F-8170EFCE31C9}" type="presOf" srcId="{EF18F407-2CCD-468B-B41E-EF3676CE229A}" destId="{C936A10C-E577-454E-8865-E10872BC0B13}" srcOrd="0" destOrd="0" presId="urn:microsoft.com/office/officeart/2005/8/layout/bProcess3"/>
    <dgm:cxn modelId="{9204A5B3-F802-41DF-A796-0D203F1AE6F3}" type="presOf" srcId="{5D364655-03F0-4DF8-8EAE-73BB932A5445}" destId="{163CEAF4-682B-4935-A2BB-E4983F263D45}" srcOrd="0" destOrd="0" presId="urn:microsoft.com/office/officeart/2005/8/layout/bProcess3"/>
    <dgm:cxn modelId="{CB87ED25-D780-4F24-A50F-B13F975DCCA4}" type="presOf" srcId="{C21D47A3-3D6D-4573-AB50-A0F39AD77661}" destId="{D4AC9A32-59F4-4015-B2F1-FD2B245D2D05}" srcOrd="1" destOrd="0" presId="urn:microsoft.com/office/officeart/2005/8/layout/bProcess3"/>
    <dgm:cxn modelId="{9CB636BE-CD0F-4E6D-AF4F-772FB612E3E4}" type="presOf" srcId="{EFD82195-1AAE-4AF9-B3B6-0901609FDA3C}" destId="{72F82A86-7F91-48E1-96B6-8378BF73E2C5}" srcOrd="1" destOrd="0" presId="urn:microsoft.com/office/officeart/2005/8/layout/bProcess3"/>
    <dgm:cxn modelId="{097CAA2A-D729-4E73-8BBF-96ED2BA815ED}" srcId="{C3BBDB7B-1DE4-4498-B34B-F046F5C436BC}" destId="{1E4AB6D3-5E61-448C-8D86-424A146835E8}" srcOrd="8" destOrd="0" parTransId="{9086FBD9-5CF6-4D9F-AC7A-9C6C2119C598}" sibTransId="{674A8376-960A-4F07-A0BB-613A7BC54D0E}"/>
    <dgm:cxn modelId="{BCF674DA-FA49-4840-A3F1-E65D73F1A645}" type="presOf" srcId="{DDD080A2-F593-48E1-95D3-5DB0B97C7123}" destId="{66CDA1E5-2348-42C2-B6FD-9C89174C4172}" srcOrd="0" destOrd="0" presId="urn:microsoft.com/office/officeart/2005/8/layout/bProcess3"/>
    <dgm:cxn modelId="{9D9CED22-A30C-43DC-BD7C-BBE3C7165E95}" type="presOf" srcId="{1743C4CE-3344-45A4-AF18-63DDDE79312D}" destId="{A8A65B06-9D75-4E38-907D-C21A0BEB486B}" srcOrd="0" destOrd="0" presId="urn:microsoft.com/office/officeart/2005/8/layout/bProcess3"/>
    <dgm:cxn modelId="{9DFA9154-B43D-426F-BCD2-65E04ADFF0A7}" srcId="{C3BBDB7B-1DE4-4498-B34B-F046F5C436BC}" destId="{1FB64FC9-D22C-45B6-BDA1-F63323C567A0}" srcOrd="7" destOrd="0" parTransId="{80BA7D64-93B5-4BCF-B8F4-9DF8EE22AB2D}" sibTransId="{A82FC0D0-CE9D-4EA3-AB02-B6762A7AD8EB}"/>
    <dgm:cxn modelId="{F7260FA1-AF33-4641-BCAD-4D0BC19B90E3}" srcId="{C3BBDB7B-1DE4-4498-B34B-F046F5C436BC}" destId="{551E3A7D-9EE3-48A3-8928-4DD263E8D5FC}" srcOrd="0" destOrd="0" parTransId="{DBE0F039-7290-4036-A932-CE8A89A82650}" sibTransId="{EF18F407-2CCD-468B-B41E-EF3676CE229A}"/>
    <dgm:cxn modelId="{91725FC1-2671-4D44-9472-405CBAF5172B}" type="presOf" srcId="{A82FC0D0-CE9D-4EA3-AB02-B6762A7AD8EB}" destId="{0459720B-0FB8-497D-8641-09902803529B}" srcOrd="0" destOrd="0" presId="urn:microsoft.com/office/officeart/2005/8/layout/bProcess3"/>
    <dgm:cxn modelId="{2E7AD1E8-2F7E-4C07-B946-E256BA2E9120}" type="presOf" srcId="{32167A04-0409-4505-ABD7-CBD9BB73CFDE}" destId="{4BD965F8-EEAE-45FA-A8C8-9A7A5319A9AB}" srcOrd="0" destOrd="0" presId="urn:microsoft.com/office/officeart/2005/8/layout/bProcess3"/>
    <dgm:cxn modelId="{06B012A2-2818-443E-970B-3A1C007A8208}" srcId="{C3BBDB7B-1DE4-4498-B34B-F046F5C436BC}" destId="{F22D717D-DDEC-47E6-80DA-6353E0D98F66}" srcOrd="3" destOrd="0" parTransId="{6A6027B7-51BA-4365-A9B4-72617A03307F}" sibTransId="{3746CADE-10B0-451E-8C17-CA1E39AFD3D7}"/>
    <dgm:cxn modelId="{6ED2D24C-4771-4E28-B99B-0D6C18793662}" type="presOf" srcId="{C21D47A3-3D6D-4573-AB50-A0F39AD77661}" destId="{872C3F6C-7B47-4E65-A639-952365F494C0}" srcOrd="0" destOrd="0" presId="urn:microsoft.com/office/officeart/2005/8/layout/bProcess3"/>
    <dgm:cxn modelId="{A5086E42-BCA6-457D-839C-32CCCEB7EDFD}" srcId="{C3BBDB7B-1DE4-4498-B34B-F046F5C436BC}" destId="{DDD080A2-F593-48E1-95D3-5DB0B97C7123}" srcOrd="2" destOrd="0" parTransId="{5054D240-5B4C-436E-98EE-5D5EC261EE69}" sibTransId="{5D364655-03F0-4DF8-8EAE-73BB932A5445}"/>
    <dgm:cxn modelId="{015FF67A-0D51-44D6-A9D4-B7443A40BE93}" type="presOf" srcId="{BE490F30-91C2-44FC-90F3-C0EE45385B01}" destId="{F55E626D-FBE7-4FB0-8F53-62A756666ED9}" srcOrd="0" destOrd="0" presId="urn:microsoft.com/office/officeart/2005/8/layout/bProcess3"/>
    <dgm:cxn modelId="{56B63489-E718-4DD4-851F-D56006C3420A}" type="presOf" srcId="{F7F0F0F8-1CE6-4FF9-B24D-EDC08457BD0B}" destId="{8369ECA5-3B38-4C11-AA15-DD6C7E739BF6}" srcOrd="0" destOrd="0" presId="urn:microsoft.com/office/officeart/2005/8/layout/bProcess3"/>
    <dgm:cxn modelId="{CC5EB7B8-DB7A-4A0F-939C-A2CC6D9D34FF}" type="presOf" srcId="{EFD82195-1AAE-4AF9-B3B6-0901609FDA3C}" destId="{B946EF5E-5165-4DFE-BB3A-6B6FFA679B4B}" srcOrd="0" destOrd="0" presId="urn:microsoft.com/office/officeart/2005/8/layout/bProcess3"/>
    <dgm:cxn modelId="{FC5F2031-2907-4DE1-9546-532FA8FB9B00}" type="presOf" srcId="{3746CADE-10B0-451E-8C17-CA1E39AFD3D7}" destId="{990AFBF3-12B8-4AB0-9295-D8B38DD21422}" srcOrd="1" destOrd="0" presId="urn:microsoft.com/office/officeart/2005/8/layout/bProcess3"/>
    <dgm:cxn modelId="{2AAE3434-663D-4F64-B1AC-645A36C94141}" type="presOf" srcId="{1FB64FC9-D22C-45B6-BDA1-F63323C567A0}" destId="{964604E8-C3F4-4F4E-8841-A6C493F4573C}" srcOrd="0" destOrd="0" presId="urn:microsoft.com/office/officeart/2005/8/layout/bProcess3"/>
    <dgm:cxn modelId="{50CE472F-F781-472C-8407-9683FCA8F403}" type="presOf" srcId="{3746CADE-10B0-451E-8C17-CA1E39AFD3D7}" destId="{E4FB4AF9-E455-49F7-9914-8624910C445F}" srcOrd="0" destOrd="0" presId="urn:microsoft.com/office/officeart/2005/8/layout/bProcess3"/>
    <dgm:cxn modelId="{70405E81-9683-4BEE-BD20-F13C36F3082F}" type="presOf" srcId="{551E3A7D-9EE3-48A3-8928-4DD263E8D5FC}" destId="{E1002ED7-559E-46EC-A0EC-1817B3A24BBE}" srcOrd="0" destOrd="0" presId="urn:microsoft.com/office/officeart/2005/8/layout/bProcess3"/>
    <dgm:cxn modelId="{7515E03B-95B8-4585-932A-9ED85EC63CC6}" type="presOf" srcId="{1E4AB6D3-5E61-448C-8D86-424A146835E8}" destId="{5193A5DB-8257-4382-B551-109CFF7565D2}" srcOrd="0" destOrd="0" presId="urn:microsoft.com/office/officeart/2005/8/layout/bProcess3"/>
    <dgm:cxn modelId="{5186BDC1-C4DB-4A7A-AEEA-10697A8770D1}" type="presOf" srcId="{3412FA51-4F0E-451C-A529-EF3A76F8A611}" destId="{4A81B2BB-8290-45C6-888B-6878700AC55E}" srcOrd="1" destOrd="0" presId="urn:microsoft.com/office/officeart/2005/8/layout/bProcess3"/>
    <dgm:cxn modelId="{B0B22ED1-B629-4C91-BC95-729438597E69}" type="presOf" srcId="{218DAA17-2F7E-4B79-BE68-2DF999C620A3}" destId="{482839A9-5979-40DF-94CA-8EF764777F67}" srcOrd="0" destOrd="0" presId="urn:microsoft.com/office/officeart/2005/8/layout/bProcess3"/>
    <dgm:cxn modelId="{28FA1B08-F694-4492-B70B-B7E7032F21C5}" srcId="{C3BBDB7B-1DE4-4498-B34B-F046F5C436BC}" destId="{BE490F30-91C2-44FC-90F3-C0EE45385B01}" srcOrd="5" destOrd="0" parTransId="{CEEF2402-CDE5-4AC6-A950-A547616C3F04}" sibTransId="{3412FA51-4F0E-451C-A529-EF3A76F8A611}"/>
    <dgm:cxn modelId="{5C16300D-6CB7-4CB7-ACE8-D4F1DA2D127A}" type="presOf" srcId="{C3BBDB7B-1DE4-4498-B34B-F046F5C436BC}" destId="{8FF2555A-D0BB-46D5-968E-864C837AE9F0}" srcOrd="0" destOrd="0" presId="urn:microsoft.com/office/officeart/2005/8/layout/bProcess3"/>
    <dgm:cxn modelId="{973CB9A2-8899-4B79-B19A-CDAFAE398058}" srcId="{C3BBDB7B-1DE4-4498-B34B-F046F5C436BC}" destId="{32167A04-0409-4505-ABD7-CBD9BB73CFDE}" srcOrd="1" destOrd="0" parTransId="{5E1CA2DB-F8F1-4761-AE17-E9065E289A54}" sibTransId="{C21D47A3-3D6D-4573-AB50-A0F39AD77661}"/>
    <dgm:cxn modelId="{CD5F4758-1E0A-4758-9213-5EC78F2160B4}" srcId="{C3BBDB7B-1DE4-4498-B34B-F046F5C436BC}" destId="{1743C4CE-3344-45A4-AF18-63DDDE79312D}" srcOrd="6" destOrd="0" parTransId="{955E7625-835C-4087-AFBE-07143A0075DE}" sibTransId="{F7F0F0F8-1CE6-4FF9-B24D-EDC08457BD0B}"/>
    <dgm:cxn modelId="{FC583491-D571-40C5-9272-ABFE5E639F7D}" type="presParOf" srcId="{8FF2555A-D0BB-46D5-968E-864C837AE9F0}" destId="{E1002ED7-559E-46EC-A0EC-1817B3A24BBE}" srcOrd="0" destOrd="0" presId="urn:microsoft.com/office/officeart/2005/8/layout/bProcess3"/>
    <dgm:cxn modelId="{5B9B2E7C-017B-4A7A-870B-145C9904E3A2}" type="presParOf" srcId="{8FF2555A-D0BB-46D5-968E-864C837AE9F0}" destId="{C936A10C-E577-454E-8865-E10872BC0B13}" srcOrd="1" destOrd="0" presId="urn:microsoft.com/office/officeart/2005/8/layout/bProcess3"/>
    <dgm:cxn modelId="{9A6F8ED8-EEAA-40B3-868F-E1EE7E1646E3}" type="presParOf" srcId="{C936A10C-E577-454E-8865-E10872BC0B13}" destId="{7021BA18-A892-4574-8B0C-A480053E77D8}" srcOrd="0" destOrd="0" presId="urn:microsoft.com/office/officeart/2005/8/layout/bProcess3"/>
    <dgm:cxn modelId="{D0671D87-6F84-48EA-B2A2-58094A1ED2AD}" type="presParOf" srcId="{8FF2555A-D0BB-46D5-968E-864C837AE9F0}" destId="{4BD965F8-EEAE-45FA-A8C8-9A7A5319A9AB}" srcOrd="2" destOrd="0" presId="urn:microsoft.com/office/officeart/2005/8/layout/bProcess3"/>
    <dgm:cxn modelId="{E34D1B5E-5BEC-4967-BCA4-ACFC718A6627}" type="presParOf" srcId="{8FF2555A-D0BB-46D5-968E-864C837AE9F0}" destId="{872C3F6C-7B47-4E65-A639-952365F494C0}" srcOrd="3" destOrd="0" presId="urn:microsoft.com/office/officeart/2005/8/layout/bProcess3"/>
    <dgm:cxn modelId="{D89CBD59-771A-47FD-A59A-095EC47FDCDD}" type="presParOf" srcId="{872C3F6C-7B47-4E65-A639-952365F494C0}" destId="{D4AC9A32-59F4-4015-B2F1-FD2B245D2D05}" srcOrd="0" destOrd="0" presId="urn:microsoft.com/office/officeart/2005/8/layout/bProcess3"/>
    <dgm:cxn modelId="{46683F6E-8C1E-4FCC-BE92-F4FC66759D29}" type="presParOf" srcId="{8FF2555A-D0BB-46D5-968E-864C837AE9F0}" destId="{66CDA1E5-2348-42C2-B6FD-9C89174C4172}" srcOrd="4" destOrd="0" presId="urn:microsoft.com/office/officeart/2005/8/layout/bProcess3"/>
    <dgm:cxn modelId="{7BD7A825-7265-406F-8744-CFBAFA019A79}" type="presParOf" srcId="{8FF2555A-D0BB-46D5-968E-864C837AE9F0}" destId="{163CEAF4-682B-4935-A2BB-E4983F263D45}" srcOrd="5" destOrd="0" presId="urn:microsoft.com/office/officeart/2005/8/layout/bProcess3"/>
    <dgm:cxn modelId="{5BAD9F42-0074-42E4-ADFC-D82BECCB4535}" type="presParOf" srcId="{163CEAF4-682B-4935-A2BB-E4983F263D45}" destId="{B8CC3F2E-1DB8-4B18-91BF-46DCF1087189}" srcOrd="0" destOrd="0" presId="urn:microsoft.com/office/officeart/2005/8/layout/bProcess3"/>
    <dgm:cxn modelId="{9470B1F9-B23D-4D9C-95C3-4852B70290F0}" type="presParOf" srcId="{8FF2555A-D0BB-46D5-968E-864C837AE9F0}" destId="{9C3F2FE0-0DE2-4FA9-939D-B4DF5F5AFDA9}" srcOrd="6" destOrd="0" presId="urn:microsoft.com/office/officeart/2005/8/layout/bProcess3"/>
    <dgm:cxn modelId="{6409CBEA-7D90-4687-911F-C3D32B228FF5}" type="presParOf" srcId="{8FF2555A-D0BB-46D5-968E-864C837AE9F0}" destId="{E4FB4AF9-E455-49F7-9914-8624910C445F}" srcOrd="7" destOrd="0" presId="urn:microsoft.com/office/officeart/2005/8/layout/bProcess3"/>
    <dgm:cxn modelId="{3ABF86D5-9738-4A2A-824B-CEEB10F12F5D}" type="presParOf" srcId="{E4FB4AF9-E455-49F7-9914-8624910C445F}" destId="{990AFBF3-12B8-4AB0-9295-D8B38DD21422}" srcOrd="0" destOrd="0" presId="urn:microsoft.com/office/officeart/2005/8/layout/bProcess3"/>
    <dgm:cxn modelId="{629AC78B-2BA1-429D-8D66-8B89B536C2A5}" type="presParOf" srcId="{8FF2555A-D0BB-46D5-968E-864C837AE9F0}" destId="{482839A9-5979-40DF-94CA-8EF764777F67}" srcOrd="8" destOrd="0" presId="urn:microsoft.com/office/officeart/2005/8/layout/bProcess3"/>
    <dgm:cxn modelId="{BCFC33DF-AE02-4E30-BE78-98AF8696A077}" type="presParOf" srcId="{8FF2555A-D0BB-46D5-968E-864C837AE9F0}" destId="{B946EF5E-5165-4DFE-BB3A-6B6FFA679B4B}" srcOrd="9" destOrd="0" presId="urn:microsoft.com/office/officeart/2005/8/layout/bProcess3"/>
    <dgm:cxn modelId="{6ECE30EB-078C-412D-90F3-0D8F46F05252}" type="presParOf" srcId="{B946EF5E-5165-4DFE-BB3A-6B6FFA679B4B}" destId="{72F82A86-7F91-48E1-96B6-8378BF73E2C5}" srcOrd="0" destOrd="0" presId="urn:microsoft.com/office/officeart/2005/8/layout/bProcess3"/>
    <dgm:cxn modelId="{1142CF9E-F861-4D85-99A2-1CAD668540D1}" type="presParOf" srcId="{8FF2555A-D0BB-46D5-968E-864C837AE9F0}" destId="{F55E626D-FBE7-4FB0-8F53-62A756666ED9}" srcOrd="10" destOrd="0" presId="urn:microsoft.com/office/officeart/2005/8/layout/bProcess3"/>
    <dgm:cxn modelId="{7454A48E-8FC0-4C47-AC9B-2C00C4A20B58}" type="presParOf" srcId="{8FF2555A-D0BB-46D5-968E-864C837AE9F0}" destId="{34BD4065-A921-469D-9DC7-05F3B25E95DD}" srcOrd="11" destOrd="0" presId="urn:microsoft.com/office/officeart/2005/8/layout/bProcess3"/>
    <dgm:cxn modelId="{7FD02F04-D6BC-4522-9893-6E689D74F7BF}" type="presParOf" srcId="{34BD4065-A921-469D-9DC7-05F3B25E95DD}" destId="{4A81B2BB-8290-45C6-888B-6878700AC55E}" srcOrd="0" destOrd="0" presId="urn:microsoft.com/office/officeart/2005/8/layout/bProcess3"/>
    <dgm:cxn modelId="{EAB6F6F8-FD29-44A7-9EFE-FCAA57B3045D}" type="presParOf" srcId="{8FF2555A-D0BB-46D5-968E-864C837AE9F0}" destId="{A8A65B06-9D75-4E38-907D-C21A0BEB486B}" srcOrd="12" destOrd="0" presId="urn:microsoft.com/office/officeart/2005/8/layout/bProcess3"/>
    <dgm:cxn modelId="{FCD61A75-D89E-4B9A-B99A-B5B47D50D4B3}" type="presParOf" srcId="{8FF2555A-D0BB-46D5-968E-864C837AE9F0}" destId="{8369ECA5-3B38-4C11-AA15-DD6C7E739BF6}" srcOrd="13" destOrd="0" presId="urn:microsoft.com/office/officeart/2005/8/layout/bProcess3"/>
    <dgm:cxn modelId="{5E114CF1-9FF1-44C5-BFBB-9489C98AA1B3}" type="presParOf" srcId="{8369ECA5-3B38-4C11-AA15-DD6C7E739BF6}" destId="{E5A22C0C-77BC-4D03-A084-E4B7EAA9B5B3}" srcOrd="0" destOrd="0" presId="urn:microsoft.com/office/officeart/2005/8/layout/bProcess3"/>
    <dgm:cxn modelId="{2762572F-9AB9-4C2B-9DFA-8CC2EDF0715A}" type="presParOf" srcId="{8FF2555A-D0BB-46D5-968E-864C837AE9F0}" destId="{964604E8-C3F4-4F4E-8841-A6C493F4573C}" srcOrd="14" destOrd="0" presId="urn:microsoft.com/office/officeart/2005/8/layout/bProcess3"/>
    <dgm:cxn modelId="{DE29263A-4A0A-43AC-882D-0F19B9408EA7}" type="presParOf" srcId="{8FF2555A-D0BB-46D5-968E-864C837AE9F0}" destId="{0459720B-0FB8-497D-8641-09902803529B}" srcOrd="15" destOrd="0" presId="urn:microsoft.com/office/officeart/2005/8/layout/bProcess3"/>
    <dgm:cxn modelId="{FB0E7AF8-41E3-4D06-A512-AA03D5545527}" type="presParOf" srcId="{0459720B-0FB8-497D-8641-09902803529B}" destId="{C0742330-54E4-4F06-A379-9666A3296F44}" srcOrd="0" destOrd="0" presId="urn:microsoft.com/office/officeart/2005/8/layout/bProcess3"/>
    <dgm:cxn modelId="{5D48DD0E-FEE1-4DB1-8429-521B96EC387D}" type="presParOf" srcId="{8FF2555A-D0BB-46D5-968E-864C837AE9F0}" destId="{5193A5DB-8257-4382-B551-109CFF7565D2}" srcOrd="16" destOrd="0" presId="urn:microsoft.com/office/officeart/2005/8/layout/bProcess3"/>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64BFDBC4-67CC-4829-90C5-1CB326540F97}" type="doc">
      <dgm:prSet loTypeId="urn:microsoft.com/office/officeart/2005/8/layout/hierarchy2" loCatId="hierarchy" qsTypeId="urn:microsoft.com/office/officeart/2005/8/quickstyle/simple1#3" qsCatId="simple" csTypeId="urn:microsoft.com/office/officeart/2005/8/colors/colorful4" csCatId="colorful" phldr="1"/>
      <dgm:spPr/>
      <dgm:t>
        <a:bodyPr/>
        <a:lstStyle/>
        <a:p>
          <a:endParaRPr lang="es-ES"/>
        </a:p>
      </dgm:t>
    </dgm:pt>
    <dgm:pt modelId="{FDA118F0-FD84-4A4F-96D1-FD63FB0311DA}">
      <dgm:prSet phldrT="[Texto]" custT="1"/>
      <dgm:spPr>
        <a:solidFill>
          <a:schemeClr val="bg2">
            <a:lumMod val="50000"/>
          </a:schemeClr>
        </a:solidFill>
      </dgm:spPr>
      <dgm:t>
        <a:bodyPr/>
        <a:lstStyle/>
        <a:p>
          <a:r>
            <a:rPr lang="es-ES" sz="2000" dirty="0"/>
            <a:t>Supervisión de la libertad condicional </a:t>
          </a:r>
        </a:p>
      </dgm:t>
    </dgm:pt>
    <dgm:pt modelId="{C31D19C7-25C1-46B7-BD5E-1FA3021EE973}" type="parTrans" cxnId="{A91DAE38-8446-49AA-AA5F-959C29E9F2F9}">
      <dgm:prSet/>
      <dgm:spPr/>
      <dgm:t>
        <a:bodyPr/>
        <a:lstStyle/>
        <a:p>
          <a:endParaRPr lang="es-ES" sz="2000"/>
        </a:p>
      </dgm:t>
    </dgm:pt>
    <dgm:pt modelId="{B993798E-33FD-4EF6-8421-2A03F52F2708}" type="sibTrans" cxnId="{A91DAE38-8446-49AA-AA5F-959C29E9F2F9}">
      <dgm:prSet/>
      <dgm:spPr/>
      <dgm:t>
        <a:bodyPr/>
        <a:lstStyle/>
        <a:p>
          <a:endParaRPr lang="es-ES" sz="2000"/>
        </a:p>
      </dgm:t>
    </dgm:pt>
    <dgm:pt modelId="{ABE4F4F9-DC38-4EC5-BEDB-DFF6A34BA38E}">
      <dgm:prSet phldrT="[Texto]" custT="1"/>
      <dgm:spPr/>
      <dgm:t>
        <a:bodyPr/>
        <a:lstStyle/>
        <a:p>
          <a:r>
            <a:rPr lang="es-ES" sz="2000" dirty="0"/>
            <a:t>Control del cumplimiento de las condiciones </a:t>
          </a:r>
        </a:p>
      </dgm:t>
    </dgm:pt>
    <dgm:pt modelId="{08F4FD07-1B3A-4218-BD49-CC918114EE0A}" type="parTrans" cxnId="{00731139-9EF7-4FAE-9171-BE74391A634E}">
      <dgm:prSet custT="1"/>
      <dgm:spPr/>
      <dgm:t>
        <a:bodyPr/>
        <a:lstStyle/>
        <a:p>
          <a:endParaRPr lang="es-ES" sz="2000"/>
        </a:p>
      </dgm:t>
    </dgm:pt>
    <dgm:pt modelId="{7FB17731-0ACF-4B35-BB47-CB7BCF94276C}" type="sibTrans" cxnId="{00731139-9EF7-4FAE-9171-BE74391A634E}">
      <dgm:prSet/>
      <dgm:spPr/>
      <dgm:t>
        <a:bodyPr/>
        <a:lstStyle/>
        <a:p>
          <a:endParaRPr lang="es-ES" sz="2000"/>
        </a:p>
      </dgm:t>
    </dgm:pt>
    <dgm:pt modelId="{F6522909-C372-4395-9DF1-337C8BFBDFC6}">
      <dgm:prSet phldrT="[Texto]" custT="1"/>
      <dgm:spPr/>
      <dgm:t>
        <a:bodyPr/>
        <a:lstStyle/>
        <a:p>
          <a:r>
            <a:rPr lang="es-ES" sz="2000" dirty="0"/>
            <a:t>Control </a:t>
          </a:r>
        </a:p>
      </dgm:t>
    </dgm:pt>
    <dgm:pt modelId="{671F0A82-6D16-453F-B81A-574AEB61AFDF}" type="parTrans" cxnId="{A49CA74E-FB70-4EFB-8F81-6975C6025573}">
      <dgm:prSet custT="1"/>
      <dgm:spPr/>
      <dgm:t>
        <a:bodyPr/>
        <a:lstStyle/>
        <a:p>
          <a:endParaRPr lang="es-ES" sz="2000"/>
        </a:p>
      </dgm:t>
    </dgm:pt>
    <dgm:pt modelId="{649D989D-8B29-41D2-9271-8349F5FD3149}" type="sibTrans" cxnId="{A49CA74E-FB70-4EFB-8F81-6975C6025573}">
      <dgm:prSet/>
      <dgm:spPr/>
      <dgm:t>
        <a:bodyPr/>
        <a:lstStyle/>
        <a:p>
          <a:endParaRPr lang="es-ES" sz="2000"/>
        </a:p>
      </dgm:t>
    </dgm:pt>
    <dgm:pt modelId="{413D8A7A-5545-413E-AE06-0339E94C47DA}">
      <dgm:prSet phldrT="[Texto]" custT="1"/>
      <dgm:spPr/>
      <dgm:t>
        <a:bodyPr/>
        <a:lstStyle/>
        <a:p>
          <a:r>
            <a:rPr lang="es-ES" sz="2000" dirty="0"/>
            <a:t>Facilita proceso de reinserción social </a:t>
          </a:r>
        </a:p>
      </dgm:t>
    </dgm:pt>
    <dgm:pt modelId="{F908CD6F-46BB-4BC4-9A00-5D66E817A932}" type="parTrans" cxnId="{F3BF0BEC-864D-40EF-9C5F-95972D3DDFBA}">
      <dgm:prSet custT="1"/>
      <dgm:spPr/>
      <dgm:t>
        <a:bodyPr/>
        <a:lstStyle/>
        <a:p>
          <a:endParaRPr lang="es-ES" sz="2000"/>
        </a:p>
      </dgm:t>
    </dgm:pt>
    <dgm:pt modelId="{C43D1ABB-FAB3-4C0D-8B0D-5B440DD28A67}" type="sibTrans" cxnId="{F3BF0BEC-864D-40EF-9C5F-95972D3DDFBA}">
      <dgm:prSet/>
      <dgm:spPr/>
      <dgm:t>
        <a:bodyPr/>
        <a:lstStyle/>
        <a:p>
          <a:endParaRPr lang="es-ES" sz="2000"/>
        </a:p>
      </dgm:t>
    </dgm:pt>
    <dgm:pt modelId="{513B0FA0-276A-4ABF-B30B-FEBC062D1A7C}">
      <dgm:prSet phldrT="[Texto]" custT="1"/>
      <dgm:spPr/>
      <dgm:t>
        <a:bodyPr/>
        <a:lstStyle/>
        <a:p>
          <a:r>
            <a:rPr lang="es-ES" sz="2000" dirty="0"/>
            <a:t>Conserjería </a:t>
          </a:r>
        </a:p>
      </dgm:t>
    </dgm:pt>
    <dgm:pt modelId="{2C85909F-FE61-4F76-B349-3688D30D9BBF}" type="parTrans" cxnId="{E8E03C60-C00E-475F-9F15-DBBAC2E28907}">
      <dgm:prSet custT="1"/>
      <dgm:spPr/>
      <dgm:t>
        <a:bodyPr/>
        <a:lstStyle/>
        <a:p>
          <a:endParaRPr lang="es-ES" sz="2000"/>
        </a:p>
      </dgm:t>
    </dgm:pt>
    <dgm:pt modelId="{D82BAB29-49E4-411A-ACDF-BB83486559AA}" type="sibTrans" cxnId="{E8E03C60-C00E-475F-9F15-DBBAC2E28907}">
      <dgm:prSet/>
      <dgm:spPr/>
      <dgm:t>
        <a:bodyPr/>
        <a:lstStyle/>
        <a:p>
          <a:endParaRPr lang="es-ES" sz="2000"/>
        </a:p>
      </dgm:t>
    </dgm:pt>
    <dgm:pt modelId="{995C15E5-1B8D-449F-86E8-214488FE18C6}">
      <dgm:prSet custT="1"/>
      <dgm:spPr/>
      <dgm:t>
        <a:bodyPr/>
        <a:lstStyle/>
        <a:p>
          <a:r>
            <a:rPr lang="es-ES" sz="2000" dirty="0"/>
            <a:t>Intervención especializada</a:t>
          </a:r>
        </a:p>
      </dgm:t>
    </dgm:pt>
    <dgm:pt modelId="{706EAE13-1C69-489D-B81A-513D53EB2DFE}" type="parTrans" cxnId="{064A4A7E-5EC4-4AB2-AC04-6AF0D1DF4E1F}">
      <dgm:prSet custT="1"/>
      <dgm:spPr/>
      <dgm:t>
        <a:bodyPr/>
        <a:lstStyle/>
        <a:p>
          <a:endParaRPr lang="es-ES" sz="2000"/>
        </a:p>
      </dgm:t>
    </dgm:pt>
    <dgm:pt modelId="{DDB89737-D0E0-4468-AB4F-4F254BE87F46}" type="sibTrans" cxnId="{064A4A7E-5EC4-4AB2-AC04-6AF0D1DF4E1F}">
      <dgm:prSet/>
      <dgm:spPr/>
      <dgm:t>
        <a:bodyPr/>
        <a:lstStyle/>
        <a:p>
          <a:endParaRPr lang="es-ES" sz="2000"/>
        </a:p>
      </dgm:t>
    </dgm:pt>
    <dgm:pt modelId="{EE977788-B847-45D2-A9CA-44E876F93875}">
      <dgm:prSet custT="1"/>
      <dgm:spPr/>
      <dgm:t>
        <a:bodyPr/>
        <a:lstStyle/>
        <a:p>
          <a:r>
            <a:rPr lang="es-ES" sz="2000" dirty="0"/>
            <a:t>Derivación red</a:t>
          </a:r>
        </a:p>
      </dgm:t>
    </dgm:pt>
    <dgm:pt modelId="{0C09450A-3BCA-46D1-B3A3-C2E15DB03B7B}" type="parTrans" cxnId="{7F3CD3DC-23AD-4A08-840E-EDFC8AADC521}">
      <dgm:prSet custT="1"/>
      <dgm:spPr/>
      <dgm:t>
        <a:bodyPr/>
        <a:lstStyle/>
        <a:p>
          <a:endParaRPr lang="es-ES" sz="2000"/>
        </a:p>
      </dgm:t>
    </dgm:pt>
    <dgm:pt modelId="{793A8413-9F9D-42B1-9E98-D30DE7BACB20}" type="sibTrans" cxnId="{7F3CD3DC-23AD-4A08-840E-EDFC8AADC521}">
      <dgm:prSet/>
      <dgm:spPr/>
      <dgm:t>
        <a:bodyPr/>
        <a:lstStyle/>
        <a:p>
          <a:endParaRPr lang="es-ES" sz="2000"/>
        </a:p>
      </dgm:t>
    </dgm:pt>
    <dgm:pt modelId="{41EAADFD-C651-4929-94A5-9C16816F3F43}" type="pres">
      <dgm:prSet presAssocID="{64BFDBC4-67CC-4829-90C5-1CB326540F97}" presName="diagram" presStyleCnt="0">
        <dgm:presLayoutVars>
          <dgm:chPref val="1"/>
          <dgm:dir/>
          <dgm:animOne val="branch"/>
          <dgm:animLvl val="lvl"/>
          <dgm:resizeHandles val="exact"/>
        </dgm:presLayoutVars>
      </dgm:prSet>
      <dgm:spPr/>
      <dgm:t>
        <a:bodyPr/>
        <a:lstStyle/>
        <a:p>
          <a:endParaRPr lang="es-ES"/>
        </a:p>
      </dgm:t>
    </dgm:pt>
    <dgm:pt modelId="{074E06F2-FC83-4F54-BC56-F5F9CE9186AC}" type="pres">
      <dgm:prSet presAssocID="{FDA118F0-FD84-4A4F-96D1-FD63FB0311DA}" presName="root1" presStyleCnt="0"/>
      <dgm:spPr/>
    </dgm:pt>
    <dgm:pt modelId="{87B29176-2700-4EE9-8D28-F61D0324EA0C}" type="pres">
      <dgm:prSet presAssocID="{FDA118F0-FD84-4A4F-96D1-FD63FB0311DA}" presName="LevelOneTextNode" presStyleLbl="node0" presStyleIdx="0" presStyleCnt="1">
        <dgm:presLayoutVars>
          <dgm:chPref val="3"/>
        </dgm:presLayoutVars>
      </dgm:prSet>
      <dgm:spPr/>
      <dgm:t>
        <a:bodyPr/>
        <a:lstStyle/>
        <a:p>
          <a:endParaRPr lang="es-ES"/>
        </a:p>
      </dgm:t>
    </dgm:pt>
    <dgm:pt modelId="{7032553E-F57D-4965-B60A-A34E353B2C08}" type="pres">
      <dgm:prSet presAssocID="{FDA118F0-FD84-4A4F-96D1-FD63FB0311DA}" presName="level2hierChild" presStyleCnt="0"/>
      <dgm:spPr/>
    </dgm:pt>
    <dgm:pt modelId="{8DE6A31F-EAAA-4A9A-B279-2789D8E6B812}" type="pres">
      <dgm:prSet presAssocID="{08F4FD07-1B3A-4218-BD49-CC918114EE0A}" presName="conn2-1" presStyleLbl="parChTrans1D2" presStyleIdx="0" presStyleCnt="2"/>
      <dgm:spPr/>
      <dgm:t>
        <a:bodyPr/>
        <a:lstStyle/>
        <a:p>
          <a:endParaRPr lang="es-ES"/>
        </a:p>
      </dgm:t>
    </dgm:pt>
    <dgm:pt modelId="{DF59EE00-915A-4EAD-9C27-5A0987818A36}" type="pres">
      <dgm:prSet presAssocID="{08F4FD07-1B3A-4218-BD49-CC918114EE0A}" presName="connTx" presStyleLbl="parChTrans1D2" presStyleIdx="0" presStyleCnt="2"/>
      <dgm:spPr/>
      <dgm:t>
        <a:bodyPr/>
        <a:lstStyle/>
        <a:p>
          <a:endParaRPr lang="es-ES"/>
        </a:p>
      </dgm:t>
    </dgm:pt>
    <dgm:pt modelId="{D0D49D0A-A297-47D6-A1F4-4F83BD82B7B4}" type="pres">
      <dgm:prSet presAssocID="{ABE4F4F9-DC38-4EC5-BEDB-DFF6A34BA38E}" presName="root2" presStyleCnt="0"/>
      <dgm:spPr/>
    </dgm:pt>
    <dgm:pt modelId="{21EBCCCB-EB11-47EB-B662-C3E47A442940}" type="pres">
      <dgm:prSet presAssocID="{ABE4F4F9-DC38-4EC5-BEDB-DFF6A34BA38E}" presName="LevelTwoTextNode" presStyleLbl="node2" presStyleIdx="0" presStyleCnt="2">
        <dgm:presLayoutVars>
          <dgm:chPref val="3"/>
        </dgm:presLayoutVars>
      </dgm:prSet>
      <dgm:spPr/>
      <dgm:t>
        <a:bodyPr/>
        <a:lstStyle/>
        <a:p>
          <a:endParaRPr lang="es-ES"/>
        </a:p>
      </dgm:t>
    </dgm:pt>
    <dgm:pt modelId="{15401DC5-38DE-4841-8728-F4D19EE03833}" type="pres">
      <dgm:prSet presAssocID="{ABE4F4F9-DC38-4EC5-BEDB-DFF6A34BA38E}" presName="level3hierChild" presStyleCnt="0"/>
      <dgm:spPr/>
    </dgm:pt>
    <dgm:pt modelId="{C9E209FF-9D52-44A9-B19E-1FB1D7A16174}" type="pres">
      <dgm:prSet presAssocID="{671F0A82-6D16-453F-B81A-574AEB61AFDF}" presName="conn2-1" presStyleLbl="parChTrans1D3" presStyleIdx="0" presStyleCnt="4"/>
      <dgm:spPr/>
      <dgm:t>
        <a:bodyPr/>
        <a:lstStyle/>
        <a:p>
          <a:endParaRPr lang="es-ES"/>
        </a:p>
      </dgm:t>
    </dgm:pt>
    <dgm:pt modelId="{E01EBBA6-5AED-4468-988B-27EB225EAA43}" type="pres">
      <dgm:prSet presAssocID="{671F0A82-6D16-453F-B81A-574AEB61AFDF}" presName="connTx" presStyleLbl="parChTrans1D3" presStyleIdx="0" presStyleCnt="4"/>
      <dgm:spPr/>
      <dgm:t>
        <a:bodyPr/>
        <a:lstStyle/>
        <a:p>
          <a:endParaRPr lang="es-ES"/>
        </a:p>
      </dgm:t>
    </dgm:pt>
    <dgm:pt modelId="{70FC45C0-17E3-4E0C-8670-74D022FF5EA7}" type="pres">
      <dgm:prSet presAssocID="{F6522909-C372-4395-9DF1-337C8BFBDFC6}" presName="root2" presStyleCnt="0"/>
      <dgm:spPr/>
    </dgm:pt>
    <dgm:pt modelId="{59E3AB79-80F0-452F-AF22-3509BC615137}" type="pres">
      <dgm:prSet presAssocID="{F6522909-C372-4395-9DF1-337C8BFBDFC6}" presName="LevelTwoTextNode" presStyleLbl="node3" presStyleIdx="0" presStyleCnt="4">
        <dgm:presLayoutVars>
          <dgm:chPref val="3"/>
        </dgm:presLayoutVars>
      </dgm:prSet>
      <dgm:spPr/>
      <dgm:t>
        <a:bodyPr/>
        <a:lstStyle/>
        <a:p>
          <a:endParaRPr lang="es-ES"/>
        </a:p>
      </dgm:t>
    </dgm:pt>
    <dgm:pt modelId="{5347000E-CF61-4CE3-869B-5CDBDAEEA216}" type="pres">
      <dgm:prSet presAssocID="{F6522909-C372-4395-9DF1-337C8BFBDFC6}" presName="level3hierChild" presStyleCnt="0"/>
      <dgm:spPr/>
    </dgm:pt>
    <dgm:pt modelId="{7A396FEE-8C6D-4C59-A808-5D34EA36876F}" type="pres">
      <dgm:prSet presAssocID="{F908CD6F-46BB-4BC4-9A00-5D66E817A932}" presName="conn2-1" presStyleLbl="parChTrans1D2" presStyleIdx="1" presStyleCnt="2"/>
      <dgm:spPr/>
      <dgm:t>
        <a:bodyPr/>
        <a:lstStyle/>
        <a:p>
          <a:endParaRPr lang="es-ES"/>
        </a:p>
      </dgm:t>
    </dgm:pt>
    <dgm:pt modelId="{ABB0C330-7B2A-4186-9642-6EB113E4F217}" type="pres">
      <dgm:prSet presAssocID="{F908CD6F-46BB-4BC4-9A00-5D66E817A932}" presName="connTx" presStyleLbl="parChTrans1D2" presStyleIdx="1" presStyleCnt="2"/>
      <dgm:spPr/>
      <dgm:t>
        <a:bodyPr/>
        <a:lstStyle/>
        <a:p>
          <a:endParaRPr lang="es-ES"/>
        </a:p>
      </dgm:t>
    </dgm:pt>
    <dgm:pt modelId="{1BCCE674-FFC7-4068-95BD-CC68DABAF272}" type="pres">
      <dgm:prSet presAssocID="{413D8A7A-5545-413E-AE06-0339E94C47DA}" presName="root2" presStyleCnt="0"/>
      <dgm:spPr/>
    </dgm:pt>
    <dgm:pt modelId="{FEEBC64B-04F4-4CF3-AB8E-F3AAFEA62DD9}" type="pres">
      <dgm:prSet presAssocID="{413D8A7A-5545-413E-AE06-0339E94C47DA}" presName="LevelTwoTextNode" presStyleLbl="node2" presStyleIdx="1" presStyleCnt="2">
        <dgm:presLayoutVars>
          <dgm:chPref val="3"/>
        </dgm:presLayoutVars>
      </dgm:prSet>
      <dgm:spPr/>
      <dgm:t>
        <a:bodyPr/>
        <a:lstStyle/>
        <a:p>
          <a:endParaRPr lang="es-ES"/>
        </a:p>
      </dgm:t>
    </dgm:pt>
    <dgm:pt modelId="{7CE687F8-57C9-4961-99D0-E5B787391407}" type="pres">
      <dgm:prSet presAssocID="{413D8A7A-5545-413E-AE06-0339E94C47DA}" presName="level3hierChild" presStyleCnt="0"/>
      <dgm:spPr/>
    </dgm:pt>
    <dgm:pt modelId="{4CF4BF80-99DC-496B-8A2D-841F596C909A}" type="pres">
      <dgm:prSet presAssocID="{2C85909F-FE61-4F76-B349-3688D30D9BBF}" presName="conn2-1" presStyleLbl="parChTrans1D3" presStyleIdx="1" presStyleCnt="4"/>
      <dgm:spPr/>
      <dgm:t>
        <a:bodyPr/>
        <a:lstStyle/>
        <a:p>
          <a:endParaRPr lang="es-ES"/>
        </a:p>
      </dgm:t>
    </dgm:pt>
    <dgm:pt modelId="{52CB2A86-5F0C-4043-B3A0-65383B65E273}" type="pres">
      <dgm:prSet presAssocID="{2C85909F-FE61-4F76-B349-3688D30D9BBF}" presName="connTx" presStyleLbl="parChTrans1D3" presStyleIdx="1" presStyleCnt="4"/>
      <dgm:spPr/>
      <dgm:t>
        <a:bodyPr/>
        <a:lstStyle/>
        <a:p>
          <a:endParaRPr lang="es-ES"/>
        </a:p>
      </dgm:t>
    </dgm:pt>
    <dgm:pt modelId="{93E323D4-618C-4159-B55C-8DF1483B706E}" type="pres">
      <dgm:prSet presAssocID="{513B0FA0-276A-4ABF-B30B-FEBC062D1A7C}" presName="root2" presStyleCnt="0"/>
      <dgm:spPr/>
    </dgm:pt>
    <dgm:pt modelId="{8AE892AF-A01A-4D80-B09E-3978BF4A408D}" type="pres">
      <dgm:prSet presAssocID="{513B0FA0-276A-4ABF-B30B-FEBC062D1A7C}" presName="LevelTwoTextNode" presStyleLbl="node3" presStyleIdx="1" presStyleCnt="4">
        <dgm:presLayoutVars>
          <dgm:chPref val="3"/>
        </dgm:presLayoutVars>
      </dgm:prSet>
      <dgm:spPr/>
      <dgm:t>
        <a:bodyPr/>
        <a:lstStyle/>
        <a:p>
          <a:endParaRPr lang="es-ES"/>
        </a:p>
      </dgm:t>
    </dgm:pt>
    <dgm:pt modelId="{7B83B7E5-2696-4036-8D07-E02DD9A04928}" type="pres">
      <dgm:prSet presAssocID="{513B0FA0-276A-4ABF-B30B-FEBC062D1A7C}" presName="level3hierChild" presStyleCnt="0"/>
      <dgm:spPr/>
    </dgm:pt>
    <dgm:pt modelId="{461C8D0F-433B-4A85-B404-53DA5EC278CF}" type="pres">
      <dgm:prSet presAssocID="{706EAE13-1C69-489D-B81A-513D53EB2DFE}" presName="conn2-1" presStyleLbl="parChTrans1D3" presStyleIdx="2" presStyleCnt="4"/>
      <dgm:spPr/>
      <dgm:t>
        <a:bodyPr/>
        <a:lstStyle/>
        <a:p>
          <a:endParaRPr lang="es-ES"/>
        </a:p>
      </dgm:t>
    </dgm:pt>
    <dgm:pt modelId="{70FE616F-60B9-459C-8374-F15FA47445CE}" type="pres">
      <dgm:prSet presAssocID="{706EAE13-1C69-489D-B81A-513D53EB2DFE}" presName="connTx" presStyleLbl="parChTrans1D3" presStyleIdx="2" presStyleCnt="4"/>
      <dgm:spPr/>
      <dgm:t>
        <a:bodyPr/>
        <a:lstStyle/>
        <a:p>
          <a:endParaRPr lang="es-ES"/>
        </a:p>
      </dgm:t>
    </dgm:pt>
    <dgm:pt modelId="{0772426F-2F08-448B-AD80-7E17A3673EF3}" type="pres">
      <dgm:prSet presAssocID="{995C15E5-1B8D-449F-86E8-214488FE18C6}" presName="root2" presStyleCnt="0"/>
      <dgm:spPr/>
    </dgm:pt>
    <dgm:pt modelId="{4B48B4DE-63C3-49A4-AA7D-7D64BE1F4998}" type="pres">
      <dgm:prSet presAssocID="{995C15E5-1B8D-449F-86E8-214488FE18C6}" presName="LevelTwoTextNode" presStyleLbl="node3" presStyleIdx="2" presStyleCnt="4">
        <dgm:presLayoutVars>
          <dgm:chPref val="3"/>
        </dgm:presLayoutVars>
      </dgm:prSet>
      <dgm:spPr/>
      <dgm:t>
        <a:bodyPr/>
        <a:lstStyle/>
        <a:p>
          <a:endParaRPr lang="es-ES"/>
        </a:p>
      </dgm:t>
    </dgm:pt>
    <dgm:pt modelId="{02AE5AFA-279D-47DC-92BC-6E9DDA3E22C1}" type="pres">
      <dgm:prSet presAssocID="{995C15E5-1B8D-449F-86E8-214488FE18C6}" presName="level3hierChild" presStyleCnt="0"/>
      <dgm:spPr/>
    </dgm:pt>
    <dgm:pt modelId="{D62DE64D-006C-42B9-8D21-B3EC3920F1EA}" type="pres">
      <dgm:prSet presAssocID="{0C09450A-3BCA-46D1-B3A3-C2E15DB03B7B}" presName="conn2-1" presStyleLbl="parChTrans1D3" presStyleIdx="3" presStyleCnt="4"/>
      <dgm:spPr/>
      <dgm:t>
        <a:bodyPr/>
        <a:lstStyle/>
        <a:p>
          <a:endParaRPr lang="es-ES"/>
        </a:p>
      </dgm:t>
    </dgm:pt>
    <dgm:pt modelId="{90F958A5-AC30-4A59-8BC8-C18CB57CBFD5}" type="pres">
      <dgm:prSet presAssocID="{0C09450A-3BCA-46D1-B3A3-C2E15DB03B7B}" presName="connTx" presStyleLbl="parChTrans1D3" presStyleIdx="3" presStyleCnt="4"/>
      <dgm:spPr/>
      <dgm:t>
        <a:bodyPr/>
        <a:lstStyle/>
        <a:p>
          <a:endParaRPr lang="es-ES"/>
        </a:p>
      </dgm:t>
    </dgm:pt>
    <dgm:pt modelId="{4494E135-F0B1-4B76-9A98-FF7CEB38849D}" type="pres">
      <dgm:prSet presAssocID="{EE977788-B847-45D2-A9CA-44E876F93875}" presName="root2" presStyleCnt="0"/>
      <dgm:spPr/>
    </dgm:pt>
    <dgm:pt modelId="{78F7C55C-AA66-4447-939E-32389160C329}" type="pres">
      <dgm:prSet presAssocID="{EE977788-B847-45D2-A9CA-44E876F93875}" presName="LevelTwoTextNode" presStyleLbl="node3" presStyleIdx="3" presStyleCnt="4">
        <dgm:presLayoutVars>
          <dgm:chPref val="3"/>
        </dgm:presLayoutVars>
      </dgm:prSet>
      <dgm:spPr/>
      <dgm:t>
        <a:bodyPr/>
        <a:lstStyle/>
        <a:p>
          <a:endParaRPr lang="es-ES"/>
        </a:p>
      </dgm:t>
    </dgm:pt>
    <dgm:pt modelId="{2AF9ACB6-BC4D-478F-B919-8D9CA7870FFE}" type="pres">
      <dgm:prSet presAssocID="{EE977788-B847-45D2-A9CA-44E876F93875}" presName="level3hierChild" presStyleCnt="0"/>
      <dgm:spPr/>
    </dgm:pt>
  </dgm:ptLst>
  <dgm:cxnLst>
    <dgm:cxn modelId="{2EA51BE8-F5AD-49DB-A6BB-0B22ABA18BE9}" type="presOf" srcId="{ABE4F4F9-DC38-4EC5-BEDB-DFF6A34BA38E}" destId="{21EBCCCB-EB11-47EB-B662-C3E47A442940}" srcOrd="0" destOrd="0" presId="urn:microsoft.com/office/officeart/2005/8/layout/hierarchy2"/>
    <dgm:cxn modelId="{0972D1AF-1A01-4CDC-9B45-8053A255CCAD}" type="presOf" srcId="{F908CD6F-46BB-4BC4-9A00-5D66E817A932}" destId="{7A396FEE-8C6D-4C59-A808-5D34EA36876F}" srcOrd="0" destOrd="0" presId="urn:microsoft.com/office/officeart/2005/8/layout/hierarchy2"/>
    <dgm:cxn modelId="{83DF330F-FAB4-4563-B263-1A56BE97B19E}" type="presOf" srcId="{995C15E5-1B8D-449F-86E8-214488FE18C6}" destId="{4B48B4DE-63C3-49A4-AA7D-7D64BE1F4998}" srcOrd="0" destOrd="0" presId="urn:microsoft.com/office/officeart/2005/8/layout/hierarchy2"/>
    <dgm:cxn modelId="{1A2497CE-4588-4867-B0E3-2B678EC1CEAF}" type="presOf" srcId="{671F0A82-6D16-453F-B81A-574AEB61AFDF}" destId="{C9E209FF-9D52-44A9-B19E-1FB1D7A16174}" srcOrd="0" destOrd="0" presId="urn:microsoft.com/office/officeart/2005/8/layout/hierarchy2"/>
    <dgm:cxn modelId="{C939B80B-8E8C-41B6-B1E0-739E4FA08A38}" type="presOf" srcId="{0C09450A-3BCA-46D1-B3A3-C2E15DB03B7B}" destId="{D62DE64D-006C-42B9-8D21-B3EC3920F1EA}" srcOrd="0" destOrd="0" presId="urn:microsoft.com/office/officeart/2005/8/layout/hierarchy2"/>
    <dgm:cxn modelId="{E8E03C60-C00E-475F-9F15-DBBAC2E28907}" srcId="{413D8A7A-5545-413E-AE06-0339E94C47DA}" destId="{513B0FA0-276A-4ABF-B30B-FEBC062D1A7C}" srcOrd="0" destOrd="0" parTransId="{2C85909F-FE61-4F76-B349-3688D30D9BBF}" sibTransId="{D82BAB29-49E4-411A-ACDF-BB83486559AA}"/>
    <dgm:cxn modelId="{758E699B-BDAE-4CE7-B677-3CD9B7A1C082}" type="presOf" srcId="{2C85909F-FE61-4F76-B349-3688D30D9BBF}" destId="{52CB2A86-5F0C-4043-B3A0-65383B65E273}" srcOrd="1" destOrd="0" presId="urn:microsoft.com/office/officeart/2005/8/layout/hierarchy2"/>
    <dgm:cxn modelId="{7F3CD3DC-23AD-4A08-840E-EDFC8AADC521}" srcId="{413D8A7A-5545-413E-AE06-0339E94C47DA}" destId="{EE977788-B847-45D2-A9CA-44E876F93875}" srcOrd="2" destOrd="0" parTransId="{0C09450A-3BCA-46D1-B3A3-C2E15DB03B7B}" sibTransId="{793A8413-9F9D-42B1-9E98-D30DE7BACB20}"/>
    <dgm:cxn modelId="{00731139-9EF7-4FAE-9171-BE74391A634E}" srcId="{FDA118F0-FD84-4A4F-96D1-FD63FB0311DA}" destId="{ABE4F4F9-DC38-4EC5-BEDB-DFF6A34BA38E}" srcOrd="0" destOrd="0" parTransId="{08F4FD07-1B3A-4218-BD49-CC918114EE0A}" sibTransId="{7FB17731-0ACF-4B35-BB47-CB7BCF94276C}"/>
    <dgm:cxn modelId="{19BAAAAE-EC94-4B4B-8C0A-42B35FD8B07C}" type="presOf" srcId="{2C85909F-FE61-4F76-B349-3688D30D9BBF}" destId="{4CF4BF80-99DC-496B-8A2D-841F596C909A}" srcOrd="0" destOrd="0" presId="urn:microsoft.com/office/officeart/2005/8/layout/hierarchy2"/>
    <dgm:cxn modelId="{A8ED6F50-D978-4D96-A7D2-BE5B284F759F}" type="presOf" srcId="{EE977788-B847-45D2-A9CA-44E876F93875}" destId="{78F7C55C-AA66-4447-939E-32389160C329}" srcOrd="0" destOrd="0" presId="urn:microsoft.com/office/officeart/2005/8/layout/hierarchy2"/>
    <dgm:cxn modelId="{59893D80-56BF-48BE-8105-5590BCDD41C1}" type="presOf" srcId="{706EAE13-1C69-489D-B81A-513D53EB2DFE}" destId="{461C8D0F-433B-4A85-B404-53DA5EC278CF}" srcOrd="0" destOrd="0" presId="urn:microsoft.com/office/officeart/2005/8/layout/hierarchy2"/>
    <dgm:cxn modelId="{064A4A7E-5EC4-4AB2-AC04-6AF0D1DF4E1F}" srcId="{413D8A7A-5545-413E-AE06-0339E94C47DA}" destId="{995C15E5-1B8D-449F-86E8-214488FE18C6}" srcOrd="1" destOrd="0" parTransId="{706EAE13-1C69-489D-B81A-513D53EB2DFE}" sibTransId="{DDB89737-D0E0-4468-AB4F-4F254BE87F46}"/>
    <dgm:cxn modelId="{8EFA6191-EB0C-4FB2-B0B2-C82D67CB9869}" type="presOf" srcId="{0C09450A-3BCA-46D1-B3A3-C2E15DB03B7B}" destId="{90F958A5-AC30-4A59-8BC8-C18CB57CBFD5}" srcOrd="1" destOrd="0" presId="urn:microsoft.com/office/officeart/2005/8/layout/hierarchy2"/>
    <dgm:cxn modelId="{19454D35-C5DA-47A9-8F51-7F3E67625055}" type="presOf" srcId="{08F4FD07-1B3A-4218-BD49-CC918114EE0A}" destId="{8DE6A31F-EAAA-4A9A-B279-2789D8E6B812}" srcOrd="0" destOrd="0" presId="urn:microsoft.com/office/officeart/2005/8/layout/hierarchy2"/>
    <dgm:cxn modelId="{5096C859-3AD2-4A82-A111-71176AEECE45}" type="presOf" srcId="{08F4FD07-1B3A-4218-BD49-CC918114EE0A}" destId="{DF59EE00-915A-4EAD-9C27-5A0987818A36}" srcOrd="1" destOrd="0" presId="urn:microsoft.com/office/officeart/2005/8/layout/hierarchy2"/>
    <dgm:cxn modelId="{0C8F878A-32A3-4FD6-90DA-C123932245E8}" type="presOf" srcId="{FDA118F0-FD84-4A4F-96D1-FD63FB0311DA}" destId="{87B29176-2700-4EE9-8D28-F61D0324EA0C}" srcOrd="0" destOrd="0" presId="urn:microsoft.com/office/officeart/2005/8/layout/hierarchy2"/>
    <dgm:cxn modelId="{9439C017-890F-4833-A62D-F72F9920AF50}" type="presOf" srcId="{671F0A82-6D16-453F-B81A-574AEB61AFDF}" destId="{E01EBBA6-5AED-4468-988B-27EB225EAA43}" srcOrd="1" destOrd="0" presId="urn:microsoft.com/office/officeart/2005/8/layout/hierarchy2"/>
    <dgm:cxn modelId="{4025D9C6-DDA7-47DC-8DCB-230DD5B418A1}" type="presOf" srcId="{F908CD6F-46BB-4BC4-9A00-5D66E817A932}" destId="{ABB0C330-7B2A-4186-9642-6EB113E4F217}" srcOrd="1" destOrd="0" presId="urn:microsoft.com/office/officeart/2005/8/layout/hierarchy2"/>
    <dgm:cxn modelId="{2CC7188C-B01E-47E3-B749-FFEF296E7CAE}" type="presOf" srcId="{F6522909-C372-4395-9DF1-337C8BFBDFC6}" destId="{59E3AB79-80F0-452F-AF22-3509BC615137}" srcOrd="0" destOrd="0" presId="urn:microsoft.com/office/officeart/2005/8/layout/hierarchy2"/>
    <dgm:cxn modelId="{A91DAE38-8446-49AA-AA5F-959C29E9F2F9}" srcId="{64BFDBC4-67CC-4829-90C5-1CB326540F97}" destId="{FDA118F0-FD84-4A4F-96D1-FD63FB0311DA}" srcOrd="0" destOrd="0" parTransId="{C31D19C7-25C1-46B7-BD5E-1FA3021EE973}" sibTransId="{B993798E-33FD-4EF6-8421-2A03F52F2708}"/>
    <dgm:cxn modelId="{F3BF0BEC-864D-40EF-9C5F-95972D3DDFBA}" srcId="{FDA118F0-FD84-4A4F-96D1-FD63FB0311DA}" destId="{413D8A7A-5545-413E-AE06-0339E94C47DA}" srcOrd="1" destOrd="0" parTransId="{F908CD6F-46BB-4BC4-9A00-5D66E817A932}" sibTransId="{C43D1ABB-FAB3-4C0D-8B0D-5B440DD28A67}"/>
    <dgm:cxn modelId="{A49CA74E-FB70-4EFB-8F81-6975C6025573}" srcId="{ABE4F4F9-DC38-4EC5-BEDB-DFF6A34BA38E}" destId="{F6522909-C372-4395-9DF1-337C8BFBDFC6}" srcOrd="0" destOrd="0" parTransId="{671F0A82-6D16-453F-B81A-574AEB61AFDF}" sibTransId="{649D989D-8B29-41D2-9271-8349F5FD3149}"/>
    <dgm:cxn modelId="{124524F8-A541-430F-BE64-B10B727801A1}" type="presOf" srcId="{513B0FA0-276A-4ABF-B30B-FEBC062D1A7C}" destId="{8AE892AF-A01A-4D80-B09E-3978BF4A408D}" srcOrd="0" destOrd="0" presId="urn:microsoft.com/office/officeart/2005/8/layout/hierarchy2"/>
    <dgm:cxn modelId="{C3D21F76-AAEA-4741-8F6F-20B8C90940FC}" type="presOf" srcId="{413D8A7A-5545-413E-AE06-0339E94C47DA}" destId="{FEEBC64B-04F4-4CF3-AB8E-F3AAFEA62DD9}" srcOrd="0" destOrd="0" presId="urn:microsoft.com/office/officeart/2005/8/layout/hierarchy2"/>
    <dgm:cxn modelId="{0C17096D-C894-4114-A231-3834D5BCFB0C}" type="presOf" srcId="{64BFDBC4-67CC-4829-90C5-1CB326540F97}" destId="{41EAADFD-C651-4929-94A5-9C16816F3F43}" srcOrd="0" destOrd="0" presId="urn:microsoft.com/office/officeart/2005/8/layout/hierarchy2"/>
    <dgm:cxn modelId="{F29601B8-4D5A-41A0-B47E-9C474E6D29D8}" type="presOf" srcId="{706EAE13-1C69-489D-B81A-513D53EB2DFE}" destId="{70FE616F-60B9-459C-8374-F15FA47445CE}" srcOrd="1" destOrd="0" presId="urn:microsoft.com/office/officeart/2005/8/layout/hierarchy2"/>
    <dgm:cxn modelId="{B82001AC-DA9A-4F62-8645-AF3D84C9D1E7}" type="presParOf" srcId="{41EAADFD-C651-4929-94A5-9C16816F3F43}" destId="{074E06F2-FC83-4F54-BC56-F5F9CE9186AC}" srcOrd="0" destOrd="0" presId="urn:microsoft.com/office/officeart/2005/8/layout/hierarchy2"/>
    <dgm:cxn modelId="{61C12AD1-E5F5-45E8-AAC2-DB0BF362C473}" type="presParOf" srcId="{074E06F2-FC83-4F54-BC56-F5F9CE9186AC}" destId="{87B29176-2700-4EE9-8D28-F61D0324EA0C}" srcOrd="0" destOrd="0" presId="urn:microsoft.com/office/officeart/2005/8/layout/hierarchy2"/>
    <dgm:cxn modelId="{590343C5-B1F9-4DD6-9FEA-6AEC25B7D022}" type="presParOf" srcId="{074E06F2-FC83-4F54-BC56-F5F9CE9186AC}" destId="{7032553E-F57D-4965-B60A-A34E353B2C08}" srcOrd="1" destOrd="0" presId="urn:microsoft.com/office/officeart/2005/8/layout/hierarchy2"/>
    <dgm:cxn modelId="{F0D31C27-8FF1-4BE5-912D-7D4D496B14C2}" type="presParOf" srcId="{7032553E-F57D-4965-B60A-A34E353B2C08}" destId="{8DE6A31F-EAAA-4A9A-B279-2789D8E6B812}" srcOrd="0" destOrd="0" presId="urn:microsoft.com/office/officeart/2005/8/layout/hierarchy2"/>
    <dgm:cxn modelId="{FDFEE9B2-A120-448C-93C4-DE876F424E59}" type="presParOf" srcId="{8DE6A31F-EAAA-4A9A-B279-2789D8E6B812}" destId="{DF59EE00-915A-4EAD-9C27-5A0987818A36}" srcOrd="0" destOrd="0" presId="urn:microsoft.com/office/officeart/2005/8/layout/hierarchy2"/>
    <dgm:cxn modelId="{8874FEE5-B4C7-48A8-BC5A-41A5BC5F0B88}" type="presParOf" srcId="{7032553E-F57D-4965-B60A-A34E353B2C08}" destId="{D0D49D0A-A297-47D6-A1F4-4F83BD82B7B4}" srcOrd="1" destOrd="0" presId="urn:microsoft.com/office/officeart/2005/8/layout/hierarchy2"/>
    <dgm:cxn modelId="{58ACBC5F-FCA7-4375-8769-5C7B8BEFDD81}" type="presParOf" srcId="{D0D49D0A-A297-47D6-A1F4-4F83BD82B7B4}" destId="{21EBCCCB-EB11-47EB-B662-C3E47A442940}" srcOrd="0" destOrd="0" presId="urn:microsoft.com/office/officeart/2005/8/layout/hierarchy2"/>
    <dgm:cxn modelId="{E2E48A6B-1B60-4835-A535-E614249F3A19}" type="presParOf" srcId="{D0D49D0A-A297-47D6-A1F4-4F83BD82B7B4}" destId="{15401DC5-38DE-4841-8728-F4D19EE03833}" srcOrd="1" destOrd="0" presId="urn:microsoft.com/office/officeart/2005/8/layout/hierarchy2"/>
    <dgm:cxn modelId="{495C4569-DB11-4553-A8A3-23C5992B68D4}" type="presParOf" srcId="{15401DC5-38DE-4841-8728-F4D19EE03833}" destId="{C9E209FF-9D52-44A9-B19E-1FB1D7A16174}" srcOrd="0" destOrd="0" presId="urn:microsoft.com/office/officeart/2005/8/layout/hierarchy2"/>
    <dgm:cxn modelId="{2CB20E20-F0B0-41C6-85C8-19AF5156E126}" type="presParOf" srcId="{C9E209FF-9D52-44A9-B19E-1FB1D7A16174}" destId="{E01EBBA6-5AED-4468-988B-27EB225EAA43}" srcOrd="0" destOrd="0" presId="urn:microsoft.com/office/officeart/2005/8/layout/hierarchy2"/>
    <dgm:cxn modelId="{59B52CC6-5CCD-4150-8C68-6345BECF736F}" type="presParOf" srcId="{15401DC5-38DE-4841-8728-F4D19EE03833}" destId="{70FC45C0-17E3-4E0C-8670-74D022FF5EA7}" srcOrd="1" destOrd="0" presId="urn:microsoft.com/office/officeart/2005/8/layout/hierarchy2"/>
    <dgm:cxn modelId="{661BA3E9-D5C2-4B62-9606-E1A6193C2560}" type="presParOf" srcId="{70FC45C0-17E3-4E0C-8670-74D022FF5EA7}" destId="{59E3AB79-80F0-452F-AF22-3509BC615137}" srcOrd="0" destOrd="0" presId="urn:microsoft.com/office/officeart/2005/8/layout/hierarchy2"/>
    <dgm:cxn modelId="{9C430EA5-D68E-4D3E-B512-25D799CD7E32}" type="presParOf" srcId="{70FC45C0-17E3-4E0C-8670-74D022FF5EA7}" destId="{5347000E-CF61-4CE3-869B-5CDBDAEEA216}" srcOrd="1" destOrd="0" presId="urn:microsoft.com/office/officeart/2005/8/layout/hierarchy2"/>
    <dgm:cxn modelId="{555090BC-E609-40B4-A5ED-BDBE5252C13E}" type="presParOf" srcId="{7032553E-F57D-4965-B60A-A34E353B2C08}" destId="{7A396FEE-8C6D-4C59-A808-5D34EA36876F}" srcOrd="2" destOrd="0" presId="urn:microsoft.com/office/officeart/2005/8/layout/hierarchy2"/>
    <dgm:cxn modelId="{5A84513F-4E7A-4B2F-9A11-05D56DEB2267}" type="presParOf" srcId="{7A396FEE-8C6D-4C59-A808-5D34EA36876F}" destId="{ABB0C330-7B2A-4186-9642-6EB113E4F217}" srcOrd="0" destOrd="0" presId="urn:microsoft.com/office/officeart/2005/8/layout/hierarchy2"/>
    <dgm:cxn modelId="{70B22275-8A4B-4758-9DAD-26D18978FC20}" type="presParOf" srcId="{7032553E-F57D-4965-B60A-A34E353B2C08}" destId="{1BCCE674-FFC7-4068-95BD-CC68DABAF272}" srcOrd="3" destOrd="0" presId="urn:microsoft.com/office/officeart/2005/8/layout/hierarchy2"/>
    <dgm:cxn modelId="{17A2A001-3A74-4C2B-907F-1CE0E351B758}" type="presParOf" srcId="{1BCCE674-FFC7-4068-95BD-CC68DABAF272}" destId="{FEEBC64B-04F4-4CF3-AB8E-F3AAFEA62DD9}" srcOrd="0" destOrd="0" presId="urn:microsoft.com/office/officeart/2005/8/layout/hierarchy2"/>
    <dgm:cxn modelId="{7410C3A4-E3B8-41EE-A441-787BFFBAAC7C}" type="presParOf" srcId="{1BCCE674-FFC7-4068-95BD-CC68DABAF272}" destId="{7CE687F8-57C9-4961-99D0-E5B787391407}" srcOrd="1" destOrd="0" presId="urn:microsoft.com/office/officeart/2005/8/layout/hierarchy2"/>
    <dgm:cxn modelId="{E30177A6-C09E-4193-9B9A-21EA1924DC7F}" type="presParOf" srcId="{7CE687F8-57C9-4961-99D0-E5B787391407}" destId="{4CF4BF80-99DC-496B-8A2D-841F596C909A}" srcOrd="0" destOrd="0" presId="urn:microsoft.com/office/officeart/2005/8/layout/hierarchy2"/>
    <dgm:cxn modelId="{915FA508-1884-481A-AD36-71ECF5BE5529}" type="presParOf" srcId="{4CF4BF80-99DC-496B-8A2D-841F596C909A}" destId="{52CB2A86-5F0C-4043-B3A0-65383B65E273}" srcOrd="0" destOrd="0" presId="urn:microsoft.com/office/officeart/2005/8/layout/hierarchy2"/>
    <dgm:cxn modelId="{E242463C-3917-4BA5-8E2B-29D04B99F98F}" type="presParOf" srcId="{7CE687F8-57C9-4961-99D0-E5B787391407}" destId="{93E323D4-618C-4159-B55C-8DF1483B706E}" srcOrd="1" destOrd="0" presId="urn:microsoft.com/office/officeart/2005/8/layout/hierarchy2"/>
    <dgm:cxn modelId="{8490DCD2-66B7-4823-91DC-C8A75C726B57}" type="presParOf" srcId="{93E323D4-618C-4159-B55C-8DF1483B706E}" destId="{8AE892AF-A01A-4D80-B09E-3978BF4A408D}" srcOrd="0" destOrd="0" presId="urn:microsoft.com/office/officeart/2005/8/layout/hierarchy2"/>
    <dgm:cxn modelId="{A6698684-FE58-4E34-8487-0AF1C8AE27D7}" type="presParOf" srcId="{93E323D4-618C-4159-B55C-8DF1483B706E}" destId="{7B83B7E5-2696-4036-8D07-E02DD9A04928}" srcOrd="1" destOrd="0" presId="urn:microsoft.com/office/officeart/2005/8/layout/hierarchy2"/>
    <dgm:cxn modelId="{3DF79823-0B50-45FE-B3BC-72826BC24528}" type="presParOf" srcId="{7CE687F8-57C9-4961-99D0-E5B787391407}" destId="{461C8D0F-433B-4A85-B404-53DA5EC278CF}" srcOrd="2" destOrd="0" presId="urn:microsoft.com/office/officeart/2005/8/layout/hierarchy2"/>
    <dgm:cxn modelId="{90D06455-C8C5-4BDE-BCF7-05B16BBC9550}" type="presParOf" srcId="{461C8D0F-433B-4A85-B404-53DA5EC278CF}" destId="{70FE616F-60B9-459C-8374-F15FA47445CE}" srcOrd="0" destOrd="0" presId="urn:microsoft.com/office/officeart/2005/8/layout/hierarchy2"/>
    <dgm:cxn modelId="{A914C0C1-D120-4C21-A9AA-5A3563E62091}" type="presParOf" srcId="{7CE687F8-57C9-4961-99D0-E5B787391407}" destId="{0772426F-2F08-448B-AD80-7E17A3673EF3}" srcOrd="3" destOrd="0" presId="urn:microsoft.com/office/officeart/2005/8/layout/hierarchy2"/>
    <dgm:cxn modelId="{A3D5AAC7-4E5E-4D89-BCB7-073C21A72988}" type="presParOf" srcId="{0772426F-2F08-448B-AD80-7E17A3673EF3}" destId="{4B48B4DE-63C3-49A4-AA7D-7D64BE1F4998}" srcOrd="0" destOrd="0" presId="urn:microsoft.com/office/officeart/2005/8/layout/hierarchy2"/>
    <dgm:cxn modelId="{543BFF64-3C64-40C7-BDD9-3D408D8F3E22}" type="presParOf" srcId="{0772426F-2F08-448B-AD80-7E17A3673EF3}" destId="{02AE5AFA-279D-47DC-92BC-6E9DDA3E22C1}" srcOrd="1" destOrd="0" presId="urn:microsoft.com/office/officeart/2005/8/layout/hierarchy2"/>
    <dgm:cxn modelId="{B17013C0-4ACE-4C95-ACE1-29A425D88814}" type="presParOf" srcId="{7CE687F8-57C9-4961-99D0-E5B787391407}" destId="{D62DE64D-006C-42B9-8D21-B3EC3920F1EA}" srcOrd="4" destOrd="0" presId="urn:microsoft.com/office/officeart/2005/8/layout/hierarchy2"/>
    <dgm:cxn modelId="{172CF403-64D7-46BB-8983-7E788525C3A3}" type="presParOf" srcId="{D62DE64D-006C-42B9-8D21-B3EC3920F1EA}" destId="{90F958A5-AC30-4A59-8BC8-C18CB57CBFD5}" srcOrd="0" destOrd="0" presId="urn:microsoft.com/office/officeart/2005/8/layout/hierarchy2"/>
    <dgm:cxn modelId="{CA8E6865-CD1E-49E0-819F-75151190DC3B}" type="presParOf" srcId="{7CE687F8-57C9-4961-99D0-E5B787391407}" destId="{4494E135-F0B1-4B76-9A98-FF7CEB38849D}" srcOrd="5" destOrd="0" presId="urn:microsoft.com/office/officeart/2005/8/layout/hierarchy2"/>
    <dgm:cxn modelId="{13042991-873D-43C6-90EC-629F8C81833B}" type="presParOf" srcId="{4494E135-F0B1-4B76-9A98-FF7CEB38849D}" destId="{78F7C55C-AA66-4447-939E-32389160C329}" srcOrd="0" destOrd="0" presId="urn:microsoft.com/office/officeart/2005/8/layout/hierarchy2"/>
    <dgm:cxn modelId="{A1545CF8-CF08-47C3-A7BD-128949BADEE7}" type="presParOf" srcId="{4494E135-F0B1-4B76-9A98-FF7CEB38849D}" destId="{2AF9ACB6-BC4D-478F-B919-8D9CA7870FFE}" srcOrd="1" destOrd="0" presId="urn:microsoft.com/office/officeart/2005/8/layout/hierarchy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DBD925-0ABD-4296-9CF9-B6CA710899BF}" type="datetimeFigureOut">
              <a:rPr lang="es-CL"/>
              <a:pPr>
                <a:defRPr/>
              </a:pPr>
              <a:t>29-06-2021</a:t>
            </a:fld>
            <a:endParaRPr lang="es-CL"/>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FE2711E-6AE6-4CA4-8B3D-ABAACA075A7E}" type="slidenum">
              <a:rPr lang="es-CL"/>
              <a:pPr>
                <a:defRPr/>
              </a:pPr>
              <a:t>‹Nº›</a:t>
            </a:fld>
            <a:endParaRPr 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5A90E5D-CFEF-4311-A2E1-88ACBD49AB83}" type="datetimeFigureOut">
              <a:rPr lang="es-CL"/>
              <a:pPr>
                <a:defRPr/>
              </a:pPr>
              <a:t>29-06-2021</a:t>
            </a:fld>
            <a:endParaRPr lang="es-C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noProof="0"/>
              <a:t>Editar los estilos de texto del patrón
Segundo nivel
Tercer nivel
Cuarto nivel
Quinto nivel</a:t>
            </a:r>
            <a:endParaRPr lang="es-CL" noProof="0"/>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6B7F5F-E6AB-4823-8EF9-336794847E57}"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imagen de diapositiva 1"/>
          <p:cNvSpPr>
            <a:spLocks noGrp="1" noRot="1" noChangeAspect="1"/>
          </p:cNvSpPr>
          <p:nvPr>
            <p:ph type="sldImg"/>
          </p:nvPr>
        </p:nvSpPr>
        <p:spPr bwMode="auto">
          <a:noFill/>
          <a:ln>
            <a:solidFill>
              <a:srgbClr val="000000"/>
            </a:solidFill>
            <a:miter lim="800000"/>
            <a:headEnd/>
            <a:tailEnd/>
          </a:ln>
        </p:spPr>
      </p:sp>
      <p:sp>
        <p:nvSpPr>
          <p:cNvPr id="1638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CL" smtClean="0"/>
              <a:t>Lorem ipsum</a:t>
            </a:r>
          </a:p>
        </p:txBody>
      </p:sp>
      <p:sp>
        <p:nvSpPr>
          <p:cNvPr id="1638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6BE73-E61B-47EA-A39E-6ACDB9C7920D}" type="slidenum">
              <a:rPr lang="es-CL">
                <a:cs typeface="Arial" charset="0"/>
              </a:rPr>
              <a:pPr fontAlgn="base">
                <a:spcBef>
                  <a:spcPct val="0"/>
                </a:spcBef>
                <a:spcAft>
                  <a:spcPct val="0"/>
                </a:spcAft>
              </a:pPr>
              <a:t>1</a:t>
            </a:fld>
            <a:endParaRPr lang="es-C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p:spPr>
      </p:sp>
      <p:sp>
        <p:nvSpPr>
          <p:cNvPr id="34818"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1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73128E-1C8C-4EB1-8050-3B978E159921}" type="slidenum">
              <a:rPr lang="es-CL">
                <a:cs typeface="Arial" charset="0"/>
              </a:rPr>
              <a:pPr fontAlgn="base">
                <a:spcBef>
                  <a:spcPct val="0"/>
                </a:spcBef>
                <a:spcAft>
                  <a:spcPct val="0"/>
                </a:spcAft>
              </a:pPr>
              <a:t>10</a:t>
            </a:fld>
            <a:endParaRPr lang="es-C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p:spPr>
      </p:sp>
      <p:sp>
        <p:nvSpPr>
          <p:cNvPr id="3686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686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B9B670-084C-4C23-A748-0681EA987156}" type="slidenum">
              <a:rPr lang="es-CL">
                <a:cs typeface="Arial" charset="0"/>
              </a:rPr>
              <a:pPr fontAlgn="base">
                <a:spcBef>
                  <a:spcPct val="0"/>
                </a:spcBef>
                <a:spcAft>
                  <a:spcPct val="0"/>
                </a:spcAft>
              </a:pPr>
              <a:t>11</a:t>
            </a:fld>
            <a:endParaRPr lang="es-C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p:spPr>
      </p:sp>
      <p:sp>
        <p:nvSpPr>
          <p:cNvPr id="38914"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8915"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6C4DA-0856-4C3F-BE2F-2CD8D9CE699C}" type="slidenum">
              <a:rPr lang="es-CL">
                <a:cs typeface="Arial" charset="0"/>
              </a:rPr>
              <a:pPr fontAlgn="base">
                <a:spcBef>
                  <a:spcPct val="0"/>
                </a:spcBef>
                <a:spcAft>
                  <a:spcPct val="0"/>
                </a:spcAft>
              </a:pPr>
              <a:t>12</a:t>
            </a:fld>
            <a:endParaRPr lang="es-C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p:spPr>
      </p:sp>
      <p:sp>
        <p:nvSpPr>
          <p:cNvPr id="4096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096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DD3A2-AFEB-46E7-85A9-A8144B376651}" type="slidenum">
              <a:rPr lang="es-CL">
                <a:cs typeface="Arial" charset="0"/>
              </a:rPr>
              <a:pPr fontAlgn="base">
                <a:spcBef>
                  <a:spcPct val="0"/>
                </a:spcBef>
                <a:spcAft>
                  <a:spcPct val="0"/>
                </a:spcAft>
              </a:pPr>
              <a:t>13</a:t>
            </a:fld>
            <a:endParaRPr lang="es-C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p:spPr>
      </p:sp>
      <p:sp>
        <p:nvSpPr>
          <p:cNvPr id="43010"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3011"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19C00F-FE07-4E99-B485-05AE4A1C3BD8}" type="slidenum">
              <a:rPr lang="es-CL">
                <a:cs typeface="Arial" charset="0"/>
              </a:rPr>
              <a:pPr fontAlgn="base">
                <a:spcBef>
                  <a:spcPct val="0"/>
                </a:spcBef>
                <a:spcAft>
                  <a:spcPct val="0"/>
                </a:spcAft>
              </a:pPr>
              <a:t>14</a:t>
            </a:fld>
            <a:endParaRPr lang="es-C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imagen de diapositiva 1"/>
          <p:cNvSpPr>
            <a:spLocks noGrp="1" noRot="1" noChangeAspect="1"/>
          </p:cNvSpPr>
          <p:nvPr>
            <p:ph type="sldImg"/>
          </p:nvPr>
        </p:nvSpPr>
        <p:spPr bwMode="auto">
          <a:noFill/>
          <a:ln>
            <a:solidFill>
              <a:srgbClr val="000000"/>
            </a:solidFill>
            <a:miter lim="800000"/>
            <a:headEnd/>
            <a:tailEnd/>
          </a:ln>
        </p:spPr>
      </p:sp>
      <p:sp>
        <p:nvSpPr>
          <p:cNvPr id="45058"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505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20C858-CD92-4212-8253-E7C8AC4E48AF}" type="slidenum">
              <a:rPr lang="es-CL">
                <a:cs typeface="Arial" charset="0"/>
              </a:rPr>
              <a:pPr fontAlgn="base">
                <a:spcBef>
                  <a:spcPct val="0"/>
                </a:spcBef>
                <a:spcAft>
                  <a:spcPct val="0"/>
                </a:spcAft>
              </a:pPr>
              <a:t>15</a:t>
            </a:fld>
            <a:endParaRPr lang="es-C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7A776F-3A39-4CCB-A91F-790E6E30E625}" type="slidenum">
              <a:rPr lang="es-CL">
                <a:cs typeface="Arial" charset="0"/>
              </a:rPr>
              <a:pPr fontAlgn="base">
                <a:spcBef>
                  <a:spcPct val="0"/>
                </a:spcBef>
                <a:spcAft>
                  <a:spcPct val="0"/>
                </a:spcAft>
              </a:pPr>
              <a:t>16</a:t>
            </a:fld>
            <a:endParaRPr lang="es-C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imagen de diapositiva 1"/>
          <p:cNvSpPr>
            <a:spLocks noGrp="1" noRot="1" noChangeAspect="1"/>
          </p:cNvSpPr>
          <p:nvPr>
            <p:ph type="sldImg"/>
          </p:nvPr>
        </p:nvSpPr>
        <p:spPr bwMode="auto">
          <a:noFill/>
          <a:ln>
            <a:solidFill>
              <a:srgbClr val="000000"/>
            </a:solidFill>
            <a:miter lim="800000"/>
            <a:headEnd/>
            <a:tailEnd/>
          </a:ln>
        </p:spPr>
      </p:sp>
      <p:sp>
        <p:nvSpPr>
          <p:cNvPr id="49154"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9155"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954C52-2AEE-4EF0-9873-C287E69A8F1C}" type="slidenum">
              <a:rPr lang="es-CL">
                <a:cs typeface="Arial" charset="0"/>
              </a:rPr>
              <a:pPr fontAlgn="base">
                <a:spcBef>
                  <a:spcPct val="0"/>
                </a:spcBef>
                <a:spcAft>
                  <a:spcPct val="0"/>
                </a:spcAft>
              </a:pPr>
              <a:t>17</a:t>
            </a:fld>
            <a:endParaRPr lang="es-C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bwMode="auto">
          <a:noFill/>
          <a:ln>
            <a:solidFill>
              <a:srgbClr val="000000"/>
            </a:solidFill>
            <a:miter lim="800000"/>
            <a:headEnd/>
            <a:tailEnd/>
          </a:ln>
        </p:spPr>
      </p:sp>
      <p:sp>
        <p:nvSpPr>
          <p:cNvPr id="5120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120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5AEB33-C47C-49CC-8047-7A9668675BBD}" type="slidenum">
              <a:rPr lang="es-CL">
                <a:cs typeface="Arial" charset="0"/>
              </a:rPr>
              <a:pPr fontAlgn="base">
                <a:spcBef>
                  <a:spcPct val="0"/>
                </a:spcBef>
                <a:spcAft>
                  <a:spcPct val="0"/>
                </a:spcAft>
              </a:pPr>
              <a:t>18</a:t>
            </a:fld>
            <a:endParaRPr lang="es-C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imagen de diapositiva 1"/>
          <p:cNvSpPr>
            <a:spLocks noGrp="1" noRot="1" noChangeAspect="1"/>
          </p:cNvSpPr>
          <p:nvPr>
            <p:ph type="sldImg"/>
          </p:nvPr>
        </p:nvSpPr>
        <p:spPr bwMode="auto">
          <a:noFill/>
          <a:ln>
            <a:solidFill>
              <a:srgbClr val="000000"/>
            </a:solidFill>
            <a:miter lim="800000"/>
            <a:headEnd/>
            <a:tailEnd/>
          </a:ln>
        </p:spPr>
      </p:sp>
      <p:sp>
        <p:nvSpPr>
          <p:cNvPr id="53250"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3251"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52902-D1FD-4C18-92BB-E4F92CF73509}" type="slidenum">
              <a:rPr lang="es-CL">
                <a:cs typeface="Arial" charset="0"/>
              </a:rPr>
              <a:pPr fontAlgn="base">
                <a:spcBef>
                  <a:spcPct val="0"/>
                </a:spcBef>
                <a:spcAft>
                  <a:spcPct val="0"/>
                </a:spcAft>
              </a:pPr>
              <a:t>19</a:t>
            </a:fld>
            <a:endParaRPr lang="es-C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arcador de imagen de diapositiva 1"/>
          <p:cNvSpPr>
            <a:spLocks noGrp="1" noRot="1" noChangeAspect="1"/>
          </p:cNvSpPr>
          <p:nvPr>
            <p:ph type="sldImg"/>
          </p:nvPr>
        </p:nvSpPr>
        <p:spPr bwMode="auto">
          <a:noFill/>
          <a:ln>
            <a:solidFill>
              <a:srgbClr val="000000"/>
            </a:solidFill>
            <a:miter lim="800000"/>
            <a:headEnd/>
            <a:tailEnd/>
          </a:ln>
        </p:spPr>
      </p:sp>
      <p:sp>
        <p:nvSpPr>
          <p:cNvPr id="18434"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435"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55095-0EEA-46DD-9E4D-4997D23BB9D2}" type="slidenum">
              <a:rPr lang="es-CL">
                <a:cs typeface="Arial" charset="0"/>
              </a:rPr>
              <a:pPr fontAlgn="base">
                <a:spcBef>
                  <a:spcPct val="0"/>
                </a:spcBef>
                <a:spcAft>
                  <a:spcPct val="0"/>
                </a:spcAft>
              </a:pPr>
              <a:t>2</a:t>
            </a:fld>
            <a:endParaRPr lang="es-C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Marcador de imagen de diapositiva 1"/>
          <p:cNvSpPr>
            <a:spLocks noGrp="1" noRot="1" noChangeAspect="1"/>
          </p:cNvSpPr>
          <p:nvPr>
            <p:ph type="sldImg"/>
          </p:nvPr>
        </p:nvSpPr>
        <p:spPr bwMode="auto">
          <a:noFill/>
          <a:ln>
            <a:solidFill>
              <a:srgbClr val="000000"/>
            </a:solidFill>
            <a:miter lim="800000"/>
            <a:headEnd/>
            <a:tailEnd/>
          </a:ln>
        </p:spPr>
      </p:sp>
      <p:sp>
        <p:nvSpPr>
          <p:cNvPr id="55298"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529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296B9-7490-4230-BD83-EB354B7A0AEC}" type="slidenum">
              <a:rPr lang="es-CL">
                <a:cs typeface="Arial" charset="0"/>
              </a:rPr>
              <a:pPr fontAlgn="base">
                <a:spcBef>
                  <a:spcPct val="0"/>
                </a:spcBef>
                <a:spcAft>
                  <a:spcPct val="0"/>
                </a:spcAft>
              </a:pPr>
              <a:t>20</a:t>
            </a:fld>
            <a:endParaRPr lang="es-C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p:cNvSpPr>
            <a:spLocks noGrp="1" noRot="1" noChangeAspect="1"/>
          </p:cNvSpPr>
          <p:nvPr>
            <p:ph type="sldImg"/>
          </p:nvPr>
        </p:nvSpPr>
        <p:spPr bwMode="auto">
          <a:noFill/>
          <a:ln>
            <a:solidFill>
              <a:srgbClr val="000000"/>
            </a:solidFill>
            <a:miter lim="800000"/>
            <a:headEnd/>
            <a:tailEnd/>
          </a:ln>
        </p:spPr>
      </p:sp>
      <p:sp>
        <p:nvSpPr>
          <p:cNvPr id="5734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734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BA3C07-665E-49BF-842E-DC2F7697AE16}" type="slidenum">
              <a:rPr lang="es-CL">
                <a:cs typeface="Arial" charset="0"/>
              </a:rPr>
              <a:pPr fontAlgn="base">
                <a:spcBef>
                  <a:spcPct val="0"/>
                </a:spcBef>
                <a:spcAft>
                  <a:spcPct val="0"/>
                </a:spcAft>
              </a:pPr>
              <a:t>21</a:t>
            </a:fld>
            <a:endParaRPr lang="es-C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imagen de diapositiva 1"/>
          <p:cNvSpPr>
            <a:spLocks noGrp="1" noRot="1" noChangeAspect="1"/>
          </p:cNvSpPr>
          <p:nvPr>
            <p:ph type="sldImg"/>
          </p:nvPr>
        </p:nvSpPr>
        <p:spPr bwMode="auto">
          <a:noFill/>
          <a:ln>
            <a:solidFill>
              <a:srgbClr val="000000"/>
            </a:solidFill>
            <a:miter lim="800000"/>
            <a:headEnd/>
            <a:tailEnd/>
          </a:ln>
        </p:spPr>
      </p:sp>
      <p:sp>
        <p:nvSpPr>
          <p:cNvPr id="59394"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9395"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B8BA6-C890-4B90-BBB6-444CC40C4D21}" type="slidenum">
              <a:rPr lang="es-CL">
                <a:cs typeface="Arial" charset="0"/>
              </a:rPr>
              <a:pPr fontAlgn="base">
                <a:spcBef>
                  <a:spcPct val="0"/>
                </a:spcBef>
                <a:spcAft>
                  <a:spcPct val="0"/>
                </a:spcAft>
              </a:pPr>
              <a:t>22</a:t>
            </a:fld>
            <a:endParaRPr lang="es-C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imagen de diapositiva 1"/>
          <p:cNvSpPr>
            <a:spLocks noGrp="1" noRot="1" noChangeAspect="1"/>
          </p:cNvSpPr>
          <p:nvPr>
            <p:ph type="sldImg"/>
          </p:nvPr>
        </p:nvSpPr>
        <p:spPr bwMode="auto">
          <a:noFill/>
          <a:ln>
            <a:solidFill>
              <a:srgbClr val="000000"/>
            </a:solidFill>
            <a:miter lim="800000"/>
            <a:headEnd/>
            <a:tailEnd/>
          </a:ln>
        </p:spPr>
      </p:sp>
      <p:sp>
        <p:nvSpPr>
          <p:cNvPr id="6144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144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60D65-9B57-4E3C-90AE-D297CB72F141}" type="slidenum">
              <a:rPr lang="es-CL">
                <a:cs typeface="Arial" charset="0"/>
              </a:rPr>
              <a:pPr fontAlgn="base">
                <a:spcBef>
                  <a:spcPct val="0"/>
                </a:spcBef>
                <a:spcAft>
                  <a:spcPct val="0"/>
                </a:spcAft>
              </a:pPr>
              <a:t>23</a:t>
            </a:fld>
            <a:endParaRPr lang="es-C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p:cNvSpPr>
          <p:nvPr>
            <p:ph type="sldImg"/>
          </p:nvPr>
        </p:nvSpPr>
        <p:spPr bwMode="auto">
          <a:noFill/>
          <a:ln>
            <a:solidFill>
              <a:srgbClr val="000000"/>
            </a:solidFill>
            <a:miter lim="800000"/>
            <a:headEnd/>
            <a:tailEnd/>
          </a:ln>
        </p:spPr>
      </p:sp>
      <p:sp>
        <p:nvSpPr>
          <p:cNvPr id="2048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F03060-5F82-4890-A307-00F4DDF88728}" type="slidenum">
              <a:rPr lang="es-CL">
                <a:cs typeface="Arial" charset="0"/>
              </a:rPr>
              <a:pPr fontAlgn="base">
                <a:spcBef>
                  <a:spcPct val="0"/>
                </a:spcBef>
                <a:spcAft>
                  <a:spcPct val="0"/>
                </a:spcAft>
              </a:pPr>
              <a:t>3</a:t>
            </a:fld>
            <a:endParaRPr lang="es-C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imagen de diapositiva 1"/>
          <p:cNvSpPr>
            <a:spLocks noGrp="1" noRot="1" noChangeAspect="1"/>
          </p:cNvSpPr>
          <p:nvPr>
            <p:ph type="sldImg"/>
          </p:nvPr>
        </p:nvSpPr>
        <p:spPr bwMode="auto">
          <a:noFill/>
          <a:ln>
            <a:solidFill>
              <a:srgbClr val="000000"/>
            </a:solidFill>
            <a:miter lim="800000"/>
            <a:headEnd/>
            <a:tailEnd/>
          </a:ln>
        </p:spPr>
      </p:sp>
      <p:sp>
        <p:nvSpPr>
          <p:cNvPr id="22530"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531"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4BC02-F361-4031-BBF5-C70B13FBB523}" type="slidenum">
              <a:rPr lang="es-CL">
                <a:cs typeface="Arial" charset="0"/>
              </a:rPr>
              <a:pPr fontAlgn="base">
                <a:spcBef>
                  <a:spcPct val="0"/>
                </a:spcBef>
                <a:spcAft>
                  <a:spcPct val="0"/>
                </a:spcAft>
              </a:pPr>
              <a:t>4</a:t>
            </a:fld>
            <a:endParaRPr lang="es-C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imagen de diapositiva 1"/>
          <p:cNvSpPr>
            <a:spLocks noGrp="1" noRot="1" noChangeAspect="1"/>
          </p:cNvSpPr>
          <p:nvPr>
            <p:ph type="sldImg"/>
          </p:nvPr>
        </p:nvSpPr>
        <p:spPr bwMode="auto">
          <a:noFill/>
          <a:ln>
            <a:solidFill>
              <a:srgbClr val="000000"/>
            </a:solidFill>
            <a:miter lim="800000"/>
            <a:headEnd/>
            <a:tailEnd/>
          </a:ln>
        </p:spPr>
      </p:sp>
      <p:sp>
        <p:nvSpPr>
          <p:cNvPr id="24578"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57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CD1780-5654-4E3F-9B43-3E543C568773}" type="slidenum">
              <a:rPr lang="es-CL">
                <a:cs typeface="Arial" charset="0"/>
              </a:rPr>
              <a:pPr fontAlgn="base">
                <a:spcBef>
                  <a:spcPct val="0"/>
                </a:spcBef>
                <a:spcAft>
                  <a:spcPct val="0"/>
                </a:spcAft>
              </a:pPr>
              <a:t>5</a:t>
            </a:fld>
            <a:endParaRPr lang="es-C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p:spPr>
      </p:sp>
      <p:sp>
        <p:nvSpPr>
          <p:cNvPr id="2662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62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A7827-100D-469F-9DC9-C569D77B9362}" type="slidenum">
              <a:rPr lang="es-CL">
                <a:cs typeface="Arial" charset="0"/>
              </a:rPr>
              <a:pPr fontAlgn="base">
                <a:spcBef>
                  <a:spcPct val="0"/>
                </a:spcBef>
                <a:spcAft>
                  <a:spcPct val="0"/>
                </a:spcAft>
              </a:pPr>
              <a:t>6</a:t>
            </a:fld>
            <a:endParaRPr lang="es-C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p:spPr>
      </p:sp>
      <p:sp>
        <p:nvSpPr>
          <p:cNvPr id="28674"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675"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3A5213-2B52-42F1-A5BE-A800E5E1A06B}" type="slidenum">
              <a:rPr lang="es-CL">
                <a:cs typeface="Arial" charset="0"/>
              </a:rPr>
              <a:pPr fontAlgn="base">
                <a:spcBef>
                  <a:spcPct val="0"/>
                </a:spcBef>
                <a:spcAft>
                  <a:spcPct val="0"/>
                </a:spcAft>
              </a:pPr>
              <a:t>7</a:t>
            </a:fld>
            <a:endParaRPr lang="es-C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p:spPr>
      </p:sp>
      <p:sp>
        <p:nvSpPr>
          <p:cNvPr id="3072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4766FE-DAA5-40DC-8ED4-048A64430A70}" type="slidenum">
              <a:rPr lang="es-CL">
                <a:cs typeface="Arial" charset="0"/>
              </a:rPr>
              <a:pPr fontAlgn="base">
                <a:spcBef>
                  <a:spcPct val="0"/>
                </a:spcBef>
                <a:spcAft>
                  <a:spcPct val="0"/>
                </a:spcAft>
              </a:pPr>
              <a:t>8</a:t>
            </a:fld>
            <a:endParaRPr lang="es-C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p:spPr>
      </p:sp>
      <p:sp>
        <p:nvSpPr>
          <p:cNvPr id="32770"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771"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3772E9-7858-4930-8793-6C7D2A234DB6}" type="slidenum">
              <a:rPr lang="es-CL">
                <a:cs typeface="Arial" charset="0"/>
              </a:rPr>
              <a:pPr fontAlgn="base">
                <a:spcBef>
                  <a:spcPct val="0"/>
                </a:spcBef>
                <a:spcAft>
                  <a:spcPct val="0"/>
                </a:spcAft>
              </a:pPr>
              <a:t>9</a:t>
            </a:fld>
            <a:endParaRPr lang="es-C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extLst>
          </p:cNvPr>
          <p:cNvSpPr>
            <a:spLocks noGrp="1"/>
          </p:cNvSpPr>
          <p:nvPr>
            <p:ph type="dt" sz="half" idx="10"/>
          </p:nvPr>
        </p:nvSpPr>
        <p:spPr/>
        <p:txBody>
          <a:bodyPr/>
          <a:lstStyle>
            <a:lvl1pPr>
              <a:defRPr/>
            </a:lvl1pPr>
          </a:lstStyle>
          <a:p>
            <a:pPr>
              <a:defRPr/>
            </a:pPr>
            <a:fld id="{76D5B382-4167-4E72-B3B8-9FB59FA43FB2}"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5262DFC2-69B6-4F6C-9012-9091DBCE3583}"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extLst>
          </p:cNvPr>
          <p:cNvSpPr>
            <a:spLocks noGrp="1"/>
          </p:cNvSpPr>
          <p:nvPr>
            <p:ph type="dt" sz="half" idx="10"/>
          </p:nvPr>
        </p:nvSpPr>
        <p:spPr/>
        <p:txBody>
          <a:bodyPr/>
          <a:lstStyle>
            <a:lvl1pPr>
              <a:defRPr/>
            </a:lvl1pPr>
          </a:lstStyle>
          <a:p>
            <a:pPr>
              <a:defRPr/>
            </a:pPr>
            <a:fld id="{B020E13B-BB39-4235-9BA0-30B120841982}"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40F68830-8CCC-400A-8CA9-8583706BE8BF}"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extLst>
          </p:cNvPr>
          <p:cNvSpPr>
            <a:spLocks noGrp="1"/>
          </p:cNvSpPr>
          <p:nvPr>
            <p:ph type="dt" sz="half" idx="10"/>
          </p:nvPr>
        </p:nvSpPr>
        <p:spPr/>
        <p:txBody>
          <a:bodyPr/>
          <a:lstStyle>
            <a:lvl1pPr>
              <a:defRPr/>
            </a:lvl1pPr>
          </a:lstStyle>
          <a:p>
            <a:pPr>
              <a:defRPr/>
            </a:pPr>
            <a:fld id="{34947941-4951-4BE5-B386-5C1C342B6EC5}"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D89C06C6-68C1-4ACD-BC79-5BD1EB9FB6A7}"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extLst>
          </p:cNvPr>
          <p:cNvSpPr>
            <a:spLocks noGrp="1"/>
          </p:cNvSpPr>
          <p:nvPr>
            <p:ph type="dt" sz="half" idx="10"/>
          </p:nvPr>
        </p:nvSpPr>
        <p:spPr/>
        <p:txBody>
          <a:bodyPr/>
          <a:lstStyle>
            <a:lvl1pPr>
              <a:defRPr/>
            </a:lvl1pPr>
          </a:lstStyle>
          <a:p>
            <a:pPr>
              <a:defRPr/>
            </a:pPr>
            <a:fld id="{EFF28431-1854-49F9-A078-1D2E8DB2209A}"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98695618-84A7-4692-B67E-E66577C088E5}"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extLst>
          </p:cNvPr>
          <p:cNvSpPr>
            <a:spLocks noGrp="1"/>
          </p:cNvSpPr>
          <p:nvPr>
            <p:ph type="dt" sz="half" idx="10"/>
          </p:nvPr>
        </p:nvSpPr>
        <p:spPr/>
        <p:txBody>
          <a:bodyPr/>
          <a:lstStyle>
            <a:lvl1pPr>
              <a:defRPr/>
            </a:lvl1pPr>
          </a:lstStyle>
          <a:p>
            <a:pPr>
              <a:defRPr/>
            </a:pPr>
            <a:fld id="{68031F4C-8F6E-41ED-8368-07ECAB0FF174}"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8A8411B0-EC3D-490D-BFD0-A491919DF3F9}"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3">
            <a:extLst>
              <a:ext uri="{FF2B5EF4-FFF2-40B4-BE49-F238E27FC236}"/>
            </a:extLst>
          </p:cNvPr>
          <p:cNvSpPr>
            <a:spLocks noGrp="1"/>
          </p:cNvSpPr>
          <p:nvPr>
            <p:ph type="dt" sz="half" idx="10"/>
          </p:nvPr>
        </p:nvSpPr>
        <p:spPr/>
        <p:txBody>
          <a:bodyPr/>
          <a:lstStyle>
            <a:lvl1pPr>
              <a:defRPr/>
            </a:lvl1pPr>
          </a:lstStyle>
          <a:p>
            <a:pPr>
              <a:defRPr/>
            </a:pPr>
            <a:fld id="{7D0FFB13-EC6F-4B33-9881-C9AF2663142F}" type="datetimeFigureOut">
              <a:rPr lang="es-CL"/>
              <a:pPr>
                <a:defRPr/>
              </a:pPr>
              <a:t>29-06-2021</a:t>
            </a:fld>
            <a:endParaRPr lang="es-CL"/>
          </a:p>
        </p:txBody>
      </p:sp>
      <p:sp>
        <p:nvSpPr>
          <p:cNvPr id="6"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E49CFE85-9589-4760-8F35-5E730417FE13}"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3">
            <a:extLst>
              <a:ext uri="{FF2B5EF4-FFF2-40B4-BE49-F238E27FC236}"/>
            </a:extLst>
          </p:cNvPr>
          <p:cNvSpPr>
            <a:spLocks noGrp="1"/>
          </p:cNvSpPr>
          <p:nvPr>
            <p:ph type="dt" sz="half" idx="10"/>
          </p:nvPr>
        </p:nvSpPr>
        <p:spPr/>
        <p:txBody>
          <a:bodyPr/>
          <a:lstStyle>
            <a:lvl1pPr>
              <a:defRPr/>
            </a:lvl1pPr>
          </a:lstStyle>
          <a:p>
            <a:pPr>
              <a:defRPr/>
            </a:pPr>
            <a:fld id="{1B962C9F-2F6F-4F79-B17F-16271C74D8B0}" type="datetimeFigureOut">
              <a:rPr lang="es-CL"/>
              <a:pPr>
                <a:defRPr/>
              </a:pPr>
              <a:t>29-06-2021</a:t>
            </a:fld>
            <a:endParaRPr lang="es-CL"/>
          </a:p>
        </p:txBody>
      </p:sp>
      <p:sp>
        <p:nvSpPr>
          <p:cNvPr id="8"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35B7435B-C3A5-4DED-80DE-A0D10D3E1CDF}"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extLst>
          </p:cNvPr>
          <p:cNvSpPr>
            <a:spLocks noGrp="1"/>
          </p:cNvSpPr>
          <p:nvPr>
            <p:ph type="dt" sz="half" idx="10"/>
          </p:nvPr>
        </p:nvSpPr>
        <p:spPr/>
        <p:txBody>
          <a:bodyPr/>
          <a:lstStyle>
            <a:lvl1pPr>
              <a:defRPr/>
            </a:lvl1pPr>
          </a:lstStyle>
          <a:p>
            <a:pPr>
              <a:defRPr/>
            </a:pPr>
            <a:fld id="{E40A0C24-2E35-4C14-931A-7C124DD62D8C}" type="datetimeFigureOut">
              <a:rPr lang="es-CL"/>
              <a:pPr>
                <a:defRPr/>
              </a:pPr>
              <a:t>29-06-2021</a:t>
            </a:fld>
            <a:endParaRPr lang="es-CL"/>
          </a:p>
        </p:txBody>
      </p:sp>
      <p:sp>
        <p:nvSpPr>
          <p:cNvPr id="4"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30BFB5D3-6F06-4790-A282-A2D718065520}"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extLst>
          </p:cNvPr>
          <p:cNvSpPr>
            <a:spLocks noGrp="1"/>
          </p:cNvSpPr>
          <p:nvPr>
            <p:ph type="dt" sz="half" idx="10"/>
          </p:nvPr>
        </p:nvSpPr>
        <p:spPr/>
        <p:txBody>
          <a:bodyPr/>
          <a:lstStyle>
            <a:lvl1pPr>
              <a:defRPr/>
            </a:lvl1pPr>
          </a:lstStyle>
          <a:p>
            <a:pPr>
              <a:defRPr/>
            </a:pPr>
            <a:fld id="{0171FDC9-335D-4F57-9856-AFF5F0D0FCE2}" type="datetimeFigureOut">
              <a:rPr lang="es-CL"/>
              <a:pPr>
                <a:defRPr/>
              </a:pPr>
              <a:t>29-06-2021</a:t>
            </a:fld>
            <a:endParaRPr lang="es-CL"/>
          </a:p>
        </p:txBody>
      </p:sp>
      <p:sp>
        <p:nvSpPr>
          <p:cNvPr id="3"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AC4FAC9C-57C3-4A02-A73F-21766F29F332}"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3">
            <a:extLst>
              <a:ext uri="{FF2B5EF4-FFF2-40B4-BE49-F238E27FC236}"/>
            </a:extLst>
          </p:cNvPr>
          <p:cNvSpPr>
            <a:spLocks noGrp="1"/>
          </p:cNvSpPr>
          <p:nvPr>
            <p:ph type="dt" sz="half" idx="10"/>
          </p:nvPr>
        </p:nvSpPr>
        <p:spPr/>
        <p:txBody>
          <a:bodyPr/>
          <a:lstStyle>
            <a:lvl1pPr>
              <a:defRPr/>
            </a:lvl1pPr>
          </a:lstStyle>
          <a:p>
            <a:pPr>
              <a:defRPr/>
            </a:pPr>
            <a:fld id="{46B4E6D8-B7B5-4AE6-A5B0-98E3CF0F795A}" type="datetimeFigureOut">
              <a:rPr lang="es-CL"/>
              <a:pPr>
                <a:defRPr/>
              </a:pPr>
              <a:t>29-06-2021</a:t>
            </a:fld>
            <a:endParaRPr lang="es-CL"/>
          </a:p>
        </p:txBody>
      </p:sp>
      <p:sp>
        <p:nvSpPr>
          <p:cNvPr id="6"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954B1E5E-CCD9-4516-B7E2-217A898AF12E}"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3">
            <a:extLst>
              <a:ext uri="{FF2B5EF4-FFF2-40B4-BE49-F238E27FC236}"/>
            </a:extLst>
          </p:cNvPr>
          <p:cNvSpPr>
            <a:spLocks noGrp="1"/>
          </p:cNvSpPr>
          <p:nvPr>
            <p:ph type="dt" sz="half" idx="10"/>
          </p:nvPr>
        </p:nvSpPr>
        <p:spPr/>
        <p:txBody>
          <a:bodyPr/>
          <a:lstStyle>
            <a:lvl1pPr>
              <a:defRPr/>
            </a:lvl1pPr>
          </a:lstStyle>
          <a:p>
            <a:pPr>
              <a:defRPr/>
            </a:pPr>
            <a:fld id="{FC0B5F8B-0DD7-4D99-A7E4-00D02CC06E20}" type="datetimeFigureOut">
              <a:rPr lang="es-CL"/>
              <a:pPr>
                <a:defRPr/>
              </a:pPr>
              <a:t>29-06-2021</a:t>
            </a:fld>
            <a:endParaRPr lang="es-CL"/>
          </a:p>
        </p:txBody>
      </p:sp>
      <p:sp>
        <p:nvSpPr>
          <p:cNvPr id="6" name="Marcador de pie de página 4">
            <a:extLst>
              <a:ext uri="{FF2B5EF4-FFF2-40B4-BE49-F238E27FC236}"/>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extLst>
          </p:cNvPr>
          <p:cNvSpPr>
            <a:spLocks noGrp="1"/>
          </p:cNvSpPr>
          <p:nvPr>
            <p:ph type="sldNum" sz="quarter" idx="12"/>
          </p:nvPr>
        </p:nvSpPr>
        <p:spPr/>
        <p:txBody>
          <a:bodyPr/>
          <a:lstStyle>
            <a:lvl1pPr>
              <a:defRPr/>
            </a:lvl1pPr>
          </a:lstStyle>
          <a:p>
            <a:pPr>
              <a:defRPr/>
            </a:pPr>
            <a:fld id="{7275B32C-D020-4645-A47E-D62579DC94D8}"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Editar los estilos de texto del patrón
Segundo nivel
Tercer nivel
Cuarto nivel
Quinto nivel</a:t>
            </a:r>
            <a:endParaRPr lang="es-CL" smtClean="0"/>
          </a:p>
        </p:txBody>
      </p:sp>
      <p:sp>
        <p:nvSpPr>
          <p:cNvPr id="4" name="Marcador de fecha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6EC28AD-11A0-45BB-A5F4-4488DB78A82A}" type="datetimeFigureOut">
              <a:rPr lang="es-CL"/>
              <a:pPr>
                <a:defRPr/>
              </a:pPr>
              <a:t>29-06-2021</a:t>
            </a:fld>
            <a:endParaRPr lang="es-CL"/>
          </a:p>
        </p:txBody>
      </p:sp>
      <p:sp>
        <p:nvSpPr>
          <p:cNvPr id="5" name="Marcador de pie de página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Marcador de número de diapositiva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995502D-5D45-43B9-A1D8-12731A47CD1E}"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Imagen 9"/>
          <p:cNvPicPr>
            <a:picLocks noChangeAspect="1"/>
          </p:cNvPicPr>
          <p:nvPr/>
        </p:nvPicPr>
        <p:blipFill>
          <a:blip r:embed="rId4"/>
          <a:srcRect/>
          <a:stretch>
            <a:fillRect/>
          </a:stretch>
        </p:blipFill>
        <p:spPr bwMode="auto">
          <a:xfrm>
            <a:off x="7726363" y="3822700"/>
            <a:ext cx="2081212" cy="1704975"/>
          </a:xfrm>
          <a:prstGeom prst="rect">
            <a:avLst/>
          </a:prstGeom>
          <a:noFill/>
          <a:ln w="9525">
            <a:noFill/>
            <a:miter lim="800000"/>
            <a:headEnd/>
            <a:tailEnd/>
          </a:ln>
        </p:spPr>
      </p:pic>
      <p:pic>
        <p:nvPicPr>
          <p:cNvPr id="15363" name="Imagen 11"/>
          <p:cNvPicPr>
            <a:picLocks noChangeAspect="1"/>
          </p:cNvPicPr>
          <p:nvPr/>
        </p:nvPicPr>
        <p:blipFill>
          <a:blip r:embed="rId5"/>
          <a:srcRect/>
          <a:stretch>
            <a:fillRect/>
          </a:stretch>
        </p:blipFill>
        <p:spPr bwMode="auto">
          <a:xfrm>
            <a:off x="762000" y="5411788"/>
            <a:ext cx="504825" cy="504825"/>
          </a:xfrm>
          <a:prstGeom prst="rect">
            <a:avLst/>
          </a:prstGeom>
          <a:noFill/>
          <a:ln w="9525">
            <a:noFill/>
            <a:miter lim="800000"/>
            <a:headEnd/>
            <a:tailEnd/>
          </a:ln>
        </p:spPr>
      </p:pic>
      <p:sp>
        <p:nvSpPr>
          <p:cNvPr id="15364" name="Rectángulo 13"/>
          <p:cNvSpPr>
            <a:spLocks noChangeArrowheads="1"/>
          </p:cNvSpPr>
          <p:nvPr/>
        </p:nvSpPr>
        <p:spPr bwMode="auto">
          <a:xfrm>
            <a:off x="600075" y="3257550"/>
            <a:ext cx="7210425" cy="1130300"/>
          </a:xfrm>
          <a:prstGeom prst="rect">
            <a:avLst/>
          </a:prstGeom>
          <a:noFill/>
          <a:ln w="9525">
            <a:noFill/>
            <a:miter lim="800000"/>
            <a:headEnd/>
            <a:tailEnd/>
          </a:ln>
        </p:spPr>
        <p:txBody>
          <a:bodyPr>
            <a:spAutoFit/>
          </a:bodyPr>
          <a:lstStyle/>
          <a:p>
            <a:pPr eaLnBrk="0" hangingPunct="0">
              <a:lnSpc>
                <a:spcPts val="6025"/>
              </a:lnSpc>
            </a:pPr>
            <a:r>
              <a:rPr lang="es-CL" altLang="es-CL" sz="13000" b="1">
                <a:latin typeface="Helvetica"/>
              </a:rPr>
              <a:t>CEI</a:t>
            </a:r>
          </a:p>
        </p:txBody>
      </p:sp>
      <p:sp>
        <p:nvSpPr>
          <p:cNvPr id="15365" name="Rectángulo 14"/>
          <p:cNvSpPr>
            <a:spLocks noChangeArrowheads="1"/>
          </p:cNvSpPr>
          <p:nvPr/>
        </p:nvSpPr>
        <p:spPr bwMode="auto">
          <a:xfrm>
            <a:off x="1339850" y="5480050"/>
            <a:ext cx="4448175" cy="400050"/>
          </a:xfrm>
          <a:prstGeom prst="rect">
            <a:avLst/>
          </a:prstGeom>
          <a:noFill/>
          <a:ln w="9525">
            <a:noFill/>
            <a:miter lim="800000"/>
            <a:headEnd/>
            <a:tailEnd/>
          </a:ln>
        </p:spPr>
        <p:txBody>
          <a:bodyPr>
            <a:spAutoFit/>
          </a:bodyPr>
          <a:lstStyle/>
          <a:p>
            <a:pPr eaLnBrk="0" hangingPunct="0"/>
            <a:r>
              <a:rPr lang="es-CL" altLang="es-CL" sz="2000" b="1">
                <a:latin typeface="Helvetica"/>
              </a:rPr>
              <a:t>Abril 2021</a:t>
            </a:r>
          </a:p>
        </p:txBody>
      </p:sp>
      <p:sp>
        <p:nvSpPr>
          <p:cNvPr id="15366" name="Rectángulo 15"/>
          <p:cNvSpPr>
            <a:spLocks noChangeArrowheads="1"/>
          </p:cNvSpPr>
          <p:nvPr/>
        </p:nvSpPr>
        <p:spPr bwMode="auto">
          <a:xfrm>
            <a:off x="684213" y="2141538"/>
            <a:ext cx="7439025" cy="460375"/>
          </a:xfrm>
          <a:prstGeom prst="rect">
            <a:avLst/>
          </a:prstGeom>
          <a:noFill/>
          <a:ln w="9525">
            <a:noFill/>
            <a:miter lim="800000"/>
            <a:headEnd/>
            <a:tailEnd/>
          </a:ln>
        </p:spPr>
        <p:txBody>
          <a:bodyPr>
            <a:spAutoFit/>
          </a:bodyPr>
          <a:lstStyle/>
          <a:p>
            <a:pPr eaLnBrk="0" hangingPunct="0"/>
            <a:r>
              <a:rPr lang="es-CL" altLang="es-CL" sz="2400">
                <a:latin typeface="Helvetica"/>
              </a:rPr>
              <a:t>Presentación</a:t>
            </a:r>
          </a:p>
        </p:txBody>
      </p:sp>
      <p:pic>
        <p:nvPicPr>
          <p:cNvPr id="15367" name="Imagen 7"/>
          <p:cNvPicPr>
            <a:picLocks noChangeAspect="1"/>
          </p:cNvPicPr>
          <p:nvPr/>
        </p:nvPicPr>
        <p:blipFill>
          <a:blip r:embed="rId6"/>
          <a:srcRect/>
          <a:stretch>
            <a:fillRect/>
          </a:stretch>
        </p:blipFill>
        <p:spPr bwMode="auto">
          <a:xfrm>
            <a:off x="800100" y="4171950"/>
            <a:ext cx="3016250" cy="65088"/>
          </a:xfrm>
          <a:prstGeom prst="rect">
            <a:avLst/>
          </a:prstGeom>
          <a:noFill/>
          <a:ln w="9525">
            <a:noFill/>
            <a:miter lim="800000"/>
            <a:headEnd/>
            <a:tailEnd/>
          </a:ln>
        </p:spPr>
      </p:pic>
      <p:sp>
        <p:nvSpPr>
          <p:cNvPr id="15368" name="Rectángulo 8"/>
          <p:cNvSpPr>
            <a:spLocks noChangeArrowheads="1"/>
          </p:cNvSpPr>
          <p:nvPr/>
        </p:nvSpPr>
        <p:spPr bwMode="auto">
          <a:xfrm>
            <a:off x="727075" y="4387850"/>
            <a:ext cx="7439025" cy="1374775"/>
          </a:xfrm>
          <a:prstGeom prst="rect">
            <a:avLst/>
          </a:prstGeom>
          <a:noFill/>
          <a:ln w="9525">
            <a:noFill/>
            <a:miter lim="800000"/>
            <a:headEnd/>
            <a:tailEnd/>
          </a:ln>
        </p:spPr>
        <p:txBody>
          <a:bodyPr>
            <a:spAutoFit/>
          </a:bodyPr>
          <a:lstStyle/>
          <a:p>
            <a:pPr>
              <a:lnSpc>
                <a:spcPts val="2400"/>
              </a:lnSpc>
            </a:pPr>
            <a:r>
              <a:rPr lang="es-CL" sz="2600" b="1">
                <a:latin typeface="Calibri" pitchFamily="34" charset="0"/>
              </a:rPr>
              <a:t>Mario Varela Montero</a:t>
            </a:r>
          </a:p>
          <a:p>
            <a:pPr>
              <a:lnSpc>
                <a:spcPts val="2400"/>
              </a:lnSpc>
            </a:pPr>
            <a:r>
              <a:rPr lang="en-US" sz="2400">
                <a:latin typeface="Calibri" pitchFamily="34" charset="0"/>
              </a:rPr>
              <a:t>Subdirector de Reinserción Social</a:t>
            </a:r>
          </a:p>
          <a:p>
            <a:pPr>
              <a:lnSpc>
                <a:spcPts val="2400"/>
              </a:lnSpc>
            </a:pPr>
            <a:r>
              <a:rPr lang="en-US" sz="2400">
                <a:latin typeface="Calibri" pitchFamily="34" charset="0"/>
              </a:rPr>
              <a:t>Gendarmería de Chile</a:t>
            </a:r>
            <a:endParaRPr lang="es-MX" sz="2400">
              <a:latin typeface="Calibri" pitchFamily="34" charset="0"/>
            </a:endParaRPr>
          </a:p>
          <a:p>
            <a:pPr eaLnBrk="0" hangingPunct="0">
              <a:lnSpc>
                <a:spcPts val="2800"/>
              </a:lnSpc>
            </a:pPr>
            <a:endParaRPr lang="es-CL" altLang="es-CL" sz="2400">
              <a:latin typeface="Helvetica"/>
            </a:endParaRPr>
          </a:p>
        </p:txBody>
      </p:sp>
      <p:pic>
        <p:nvPicPr>
          <p:cNvPr id="15369" name="Imagen 12"/>
          <p:cNvPicPr>
            <a:picLocks noChangeAspect="1"/>
          </p:cNvPicPr>
          <p:nvPr/>
        </p:nvPicPr>
        <p:blipFill>
          <a:blip r:embed="rId6"/>
          <a:srcRect/>
          <a:stretch>
            <a:fillRect/>
          </a:stretch>
        </p:blipFill>
        <p:spPr bwMode="auto">
          <a:xfrm>
            <a:off x="800100" y="5362575"/>
            <a:ext cx="3016250" cy="63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9"/>
          <p:cNvPicPr>
            <a:picLocks noChangeAspect="1"/>
          </p:cNvPicPr>
          <p:nvPr/>
        </p:nvPicPr>
        <p:blipFill>
          <a:blip r:embed="rId3"/>
          <a:srcRect/>
          <a:stretch>
            <a:fillRect/>
          </a:stretch>
        </p:blipFill>
        <p:spPr bwMode="auto">
          <a:xfrm>
            <a:off x="773113" y="415925"/>
            <a:ext cx="1138237" cy="1138238"/>
          </a:xfrm>
          <a:prstGeom prst="rect">
            <a:avLst/>
          </a:prstGeom>
          <a:noFill/>
          <a:ln w="9525">
            <a:noFill/>
            <a:miter lim="800000"/>
            <a:headEnd/>
            <a:tailEnd/>
          </a:ln>
        </p:spPr>
      </p:pic>
      <p:sp>
        <p:nvSpPr>
          <p:cNvPr id="33794" name="Rectángulo 11"/>
          <p:cNvSpPr>
            <a:spLocks noChangeArrowheads="1"/>
          </p:cNvSpPr>
          <p:nvPr/>
        </p:nvSpPr>
        <p:spPr bwMode="auto">
          <a:xfrm>
            <a:off x="2108200" y="644525"/>
            <a:ext cx="8262938" cy="477838"/>
          </a:xfrm>
          <a:prstGeom prst="rect">
            <a:avLst/>
          </a:prstGeom>
          <a:noFill/>
          <a:ln w="9525">
            <a:noFill/>
            <a:miter lim="800000"/>
            <a:headEnd/>
            <a:tailEnd/>
          </a:ln>
        </p:spPr>
        <p:txBody>
          <a:bodyPr>
            <a:spAutoFit/>
          </a:bodyPr>
          <a:lstStyle/>
          <a:p>
            <a:pPr>
              <a:lnSpc>
                <a:spcPts val="3000"/>
              </a:lnSpc>
            </a:pPr>
            <a:r>
              <a:rPr lang="es-CL" sz="3200" b="1">
                <a:latin typeface="Helvetica"/>
                <a:cs typeface="Calibri" pitchFamily="34" charset="0"/>
              </a:rPr>
              <a:t>Etapas para la elaboración del informe</a:t>
            </a:r>
          </a:p>
        </p:txBody>
      </p:sp>
      <p:sp>
        <p:nvSpPr>
          <p:cNvPr id="6" name="Rectángulo 5">
            <a:extLst>
              <a:ext uri="{FF2B5EF4-FFF2-40B4-BE49-F238E27FC236}"/>
            </a:extLst>
          </p:cNvPr>
          <p:cNvSpPr/>
          <p:nvPr/>
        </p:nvSpPr>
        <p:spPr>
          <a:xfrm>
            <a:off x="884238" y="531813"/>
            <a:ext cx="1571625" cy="862012"/>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graphicFrame>
        <p:nvGraphicFramePr>
          <p:cNvPr id="2" name="Diagrama 1"/>
          <p:cNvGraphicFramePr/>
          <p:nvPr/>
        </p:nvGraphicFramePr>
        <p:xfrm>
          <a:off x="604684" y="2212847"/>
          <a:ext cx="10700700" cy="5295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133475" y="3511550"/>
            <a:ext cx="1746250" cy="954088"/>
          </a:xfrm>
          <a:prstGeom prst="rect">
            <a:avLst/>
          </a:prstGeom>
          <a:solidFill>
            <a:schemeClr val="bg1">
              <a:lumMod val="65000"/>
            </a:schemeClr>
          </a:solidFill>
        </p:spPr>
        <p:txBody>
          <a:bodyPr wrap="none">
            <a:spAutoFit/>
          </a:bodyPr>
          <a:lstStyle/>
          <a:p>
            <a:pPr algn="ctr" fontAlgn="auto">
              <a:spcBef>
                <a:spcPts val="0"/>
              </a:spcBef>
              <a:spcAft>
                <a:spcPts val="0"/>
              </a:spcAft>
              <a:defRPr/>
            </a:pPr>
            <a:r>
              <a:rPr lang="es-CL" sz="2800" dirty="0">
                <a:latin typeface="+mn-lt"/>
                <a:cs typeface="+mn-cs"/>
              </a:rPr>
              <a:t>ETAPA 1</a:t>
            </a:r>
          </a:p>
          <a:p>
            <a:pPr algn="ctr" fontAlgn="auto">
              <a:spcBef>
                <a:spcPts val="0"/>
              </a:spcBef>
              <a:spcAft>
                <a:spcPts val="0"/>
              </a:spcAft>
              <a:defRPr/>
            </a:pPr>
            <a:r>
              <a:rPr lang="es-CL" sz="2800" dirty="0">
                <a:latin typeface="+mn-lt"/>
                <a:cs typeface="+mn-cs"/>
              </a:rPr>
              <a:t>Distribuye </a:t>
            </a:r>
          </a:p>
        </p:txBody>
      </p:sp>
      <p:sp>
        <p:nvSpPr>
          <p:cNvPr id="14" name="CuadroTexto 13"/>
          <p:cNvSpPr txBox="1"/>
          <p:nvPr/>
        </p:nvSpPr>
        <p:spPr>
          <a:xfrm>
            <a:off x="4586288" y="2205038"/>
            <a:ext cx="2206625" cy="1385887"/>
          </a:xfrm>
          <a:prstGeom prst="rect">
            <a:avLst/>
          </a:prstGeom>
          <a:solidFill>
            <a:schemeClr val="bg1">
              <a:lumMod val="65000"/>
            </a:schemeClr>
          </a:solidFill>
        </p:spPr>
        <p:txBody>
          <a:bodyPr>
            <a:spAutoFit/>
          </a:bodyPr>
          <a:lstStyle/>
          <a:p>
            <a:pPr algn="ctr" fontAlgn="auto">
              <a:spcBef>
                <a:spcPts val="0"/>
              </a:spcBef>
              <a:spcAft>
                <a:spcPts val="0"/>
              </a:spcAft>
              <a:defRPr/>
            </a:pPr>
            <a:r>
              <a:rPr lang="es-CL" sz="2800" dirty="0">
                <a:latin typeface="+mn-lt"/>
                <a:cs typeface="+mn-cs"/>
              </a:rPr>
              <a:t>ETAPA 2</a:t>
            </a:r>
          </a:p>
          <a:p>
            <a:pPr algn="ctr" fontAlgn="auto">
              <a:spcBef>
                <a:spcPts val="0"/>
              </a:spcBef>
              <a:spcAft>
                <a:spcPts val="0"/>
              </a:spcAft>
              <a:defRPr/>
            </a:pPr>
            <a:r>
              <a:rPr lang="es-CL" sz="2800" dirty="0">
                <a:latin typeface="+mn-lt"/>
                <a:cs typeface="+mn-cs"/>
              </a:rPr>
              <a:t>Recopila y entrevista</a:t>
            </a:r>
          </a:p>
        </p:txBody>
      </p:sp>
      <p:sp>
        <p:nvSpPr>
          <p:cNvPr id="16" name="CuadroTexto 15"/>
          <p:cNvSpPr txBox="1"/>
          <p:nvPr/>
        </p:nvSpPr>
        <p:spPr>
          <a:xfrm>
            <a:off x="8378825" y="1573213"/>
            <a:ext cx="2459038" cy="1385887"/>
          </a:xfrm>
          <a:prstGeom prst="rect">
            <a:avLst/>
          </a:prstGeom>
          <a:solidFill>
            <a:schemeClr val="bg1">
              <a:lumMod val="65000"/>
            </a:schemeClr>
          </a:solidFill>
        </p:spPr>
        <p:txBody>
          <a:bodyPr>
            <a:spAutoFit/>
          </a:bodyPr>
          <a:lstStyle/>
          <a:p>
            <a:pPr algn="ctr" fontAlgn="auto">
              <a:spcBef>
                <a:spcPts val="0"/>
              </a:spcBef>
              <a:spcAft>
                <a:spcPts val="0"/>
              </a:spcAft>
              <a:defRPr/>
            </a:pPr>
            <a:r>
              <a:rPr lang="es-CL" sz="2800" dirty="0">
                <a:latin typeface="+mn-lt"/>
                <a:cs typeface="+mn-cs"/>
              </a:rPr>
              <a:t>ETAPA 3</a:t>
            </a:r>
          </a:p>
          <a:p>
            <a:pPr algn="ctr" fontAlgn="auto">
              <a:spcBef>
                <a:spcPts val="0"/>
              </a:spcBef>
              <a:spcAft>
                <a:spcPts val="0"/>
              </a:spcAft>
              <a:defRPr/>
            </a:pPr>
            <a:r>
              <a:rPr lang="es-CL" sz="2800" dirty="0">
                <a:latin typeface="+mn-lt"/>
                <a:cs typeface="+mn-cs"/>
              </a:rPr>
              <a:t>Propuesta y aprobación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extLst>
          </p:cNvPr>
          <p:cNvSpPr/>
          <p:nvPr/>
        </p:nvSpPr>
        <p:spPr>
          <a:xfrm>
            <a:off x="-471488" y="1863725"/>
            <a:ext cx="12784138" cy="9382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35842"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35843" name="Rectángulo 11"/>
          <p:cNvSpPr>
            <a:spLocks noChangeArrowheads="1"/>
          </p:cNvSpPr>
          <p:nvPr/>
        </p:nvSpPr>
        <p:spPr bwMode="auto">
          <a:xfrm>
            <a:off x="2111375" y="865188"/>
            <a:ext cx="7121525" cy="584200"/>
          </a:xfrm>
          <a:prstGeom prst="rect">
            <a:avLst/>
          </a:prstGeom>
          <a:noFill/>
          <a:ln w="9525">
            <a:noFill/>
            <a:miter lim="800000"/>
            <a:headEnd/>
            <a:tailEnd/>
          </a:ln>
        </p:spPr>
        <p:txBody>
          <a:bodyPr>
            <a:spAutoFit/>
          </a:bodyPr>
          <a:lstStyle/>
          <a:p>
            <a:r>
              <a:rPr lang="es-CL" sz="3200" b="1">
                <a:latin typeface="Helvetica"/>
                <a:cs typeface="Calibri" pitchFamily="34" charset="0"/>
              </a:rPr>
              <a:t>Recopilación de la información </a:t>
            </a:r>
          </a:p>
        </p:txBody>
      </p:sp>
      <p:sp>
        <p:nvSpPr>
          <p:cNvPr id="6" name="Rectángulo 5">
            <a:extLst>
              <a:ext uri="{FF2B5EF4-FFF2-40B4-BE49-F238E27FC236}"/>
            </a:extLst>
          </p:cNvPr>
          <p:cNvSpPr/>
          <p:nvPr/>
        </p:nvSpPr>
        <p:spPr>
          <a:xfrm>
            <a:off x="868363" y="72707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sp>
        <p:nvSpPr>
          <p:cNvPr id="8" name="CuadroTexto 7">
            <a:extLst>
              <a:ext uri="{FF2B5EF4-FFF2-40B4-BE49-F238E27FC236}"/>
            </a:extLst>
          </p:cNvPr>
          <p:cNvSpPr txBox="1"/>
          <p:nvPr/>
        </p:nvSpPr>
        <p:spPr>
          <a:xfrm>
            <a:off x="1343025" y="1733550"/>
            <a:ext cx="9209088" cy="4400550"/>
          </a:xfrm>
          <a:prstGeom prst="rect">
            <a:avLst/>
          </a:prstGeom>
          <a:noFill/>
        </p:spPr>
        <p:txBody>
          <a:bodyPr>
            <a:spAutoFit/>
          </a:bodyPr>
          <a:lstStyle/>
          <a:p>
            <a:pPr fontAlgn="auto">
              <a:lnSpc>
                <a:spcPts val="2400"/>
              </a:lnSpc>
              <a:spcBef>
                <a:spcPts val="0"/>
              </a:spcBef>
              <a:spcAft>
                <a:spcPts val="0"/>
              </a:spcAft>
              <a:defRPr/>
            </a:pPr>
            <a:endParaRPr lang="es-ES" dirty="0">
              <a:latin typeface="Helvetica" pitchFamily="2" charset="0"/>
              <a:cs typeface="+mn-cs"/>
            </a:endParaRPr>
          </a:p>
          <a:p>
            <a:pPr fontAlgn="auto">
              <a:lnSpc>
                <a:spcPts val="2400"/>
              </a:lnSpc>
              <a:spcBef>
                <a:spcPts val="0"/>
              </a:spcBef>
              <a:spcAft>
                <a:spcPts val="0"/>
              </a:spcAft>
              <a:defRPr/>
            </a:pPr>
            <a:r>
              <a:rPr lang="es-ES" b="1" dirty="0">
                <a:solidFill>
                  <a:schemeClr val="bg1"/>
                </a:solidFill>
                <a:latin typeface="Helvetica" pitchFamily="2" charset="0"/>
                <a:cs typeface="+mn-cs"/>
              </a:rPr>
              <a:t>El profesional que recopila información debe recurrir al menos a las siguientes fuentes de información:</a:t>
            </a:r>
          </a:p>
          <a:p>
            <a:pPr fontAlgn="auto">
              <a:lnSpc>
                <a:spcPts val="2400"/>
              </a:lnSpc>
              <a:spcBef>
                <a:spcPts val="0"/>
              </a:spcBef>
              <a:spcAft>
                <a:spcPts val="0"/>
              </a:spcAft>
              <a:defRPr/>
            </a:pPr>
            <a:endParaRPr lang="es-ES" dirty="0">
              <a:latin typeface="Helvetica" pitchFamily="2" charset="0"/>
              <a:cs typeface="+mn-cs"/>
            </a:endParaRPr>
          </a:p>
          <a:p>
            <a:pPr fontAlgn="auto">
              <a:lnSpc>
                <a:spcPts val="2400"/>
              </a:lnSpc>
              <a:spcBef>
                <a:spcPts val="0"/>
              </a:spcBef>
              <a:spcAft>
                <a:spcPts val="0"/>
              </a:spcAft>
              <a:defRPr/>
            </a:pPr>
            <a:endParaRPr lang="es-ES" dirty="0">
              <a:latin typeface="Helvetica" pitchFamily="2" charset="0"/>
              <a:cs typeface="+mn-cs"/>
            </a:endParaRPr>
          </a:p>
          <a:p>
            <a:pPr marL="342900" indent="-342900" fontAlgn="auto">
              <a:lnSpc>
                <a:spcPts val="2400"/>
              </a:lnSpc>
              <a:spcBef>
                <a:spcPts val="0"/>
              </a:spcBef>
              <a:spcAft>
                <a:spcPts val="0"/>
              </a:spcAft>
              <a:buFontTx/>
              <a:buAutoNum type="arabicPeriod"/>
              <a:defRPr/>
            </a:pPr>
            <a:r>
              <a:rPr lang="es-ES" dirty="0">
                <a:latin typeface="Helvetica" pitchFamily="2" charset="0"/>
                <a:cs typeface="+mn-cs"/>
              </a:rPr>
              <a:t>Revisión de la copia de sentencia </a:t>
            </a:r>
          </a:p>
          <a:p>
            <a:pPr marL="342900" indent="-342900" fontAlgn="auto">
              <a:lnSpc>
                <a:spcPts val="2400"/>
              </a:lnSpc>
              <a:spcBef>
                <a:spcPts val="0"/>
              </a:spcBef>
              <a:spcAft>
                <a:spcPts val="0"/>
              </a:spcAft>
              <a:buFontTx/>
              <a:buAutoNum type="arabicPeriod"/>
              <a:defRPr/>
            </a:pPr>
            <a:r>
              <a:rPr lang="es-ES" dirty="0">
                <a:latin typeface="Helvetica" pitchFamily="2" charset="0"/>
                <a:cs typeface="+mn-cs"/>
              </a:rPr>
              <a:t>Revisión de la carpeta individual</a:t>
            </a:r>
          </a:p>
          <a:p>
            <a:pPr marL="342900" indent="-342900" fontAlgn="auto">
              <a:lnSpc>
                <a:spcPts val="2400"/>
              </a:lnSpc>
              <a:spcBef>
                <a:spcPts val="0"/>
              </a:spcBef>
              <a:spcAft>
                <a:spcPts val="0"/>
              </a:spcAft>
              <a:buFontTx/>
              <a:buAutoNum type="arabicPeriod"/>
              <a:defRPr/>
            </a:pPr>
            <a:r>
              <a:rPr lang="es-ES" dirty="0">
                <a:latin typeface="Helvetica" pitchFamily="2" charset="0"/>
                <a:cs typeface="+mn-cs"/>
              </a:rPr>
              <a:t>Entrevista individual en profundidad </a:t>
            </a:r>
          </a:p>
          <a:p>
            <a:pPr marL="342900" indent="-342900" fontAlgn="auto">
              <a:lnSpc>
                <a:spcPts val="2400"/>
              </a:lnSpc>
              <a:spcBef>
                <a:spcPts val="0"/>
              </a:spcBef>
              <a:spcAft>
                <a:spcPts val="0"/>
              </a:spcAft>
              <a:buFontTx/>
              <a:buAutoNum type="arabicPeriod"/>
              <a:defRPr/>
            </a:pPr>
            <a:r>
              <a:rPr lang="es-ES" dirty="0">
                <a:latin typeface="Helvetica" pitchFamily="2" charset="0"/>
                <a:cs typeface="+mn-cs"/>
              </a:rPr>
              <a:t>Evaluaciones especializadas en caso de delitos violentos, sexuales o de lesa humanidad  .</a:t>
            </a:r>
          </a:p>
          <a:p>
            <a:pPr marL="342900" indent="-342900" fontAlgn="auto">
              <a:lnSpc>
                <a:spcPts val="2400"/>
              </a:lnSpc>
              <a:spcBef>
                <a:spcPts val="0"/>
              </a:spcBef>
              <a:spcAft>
                <a:spcPts val="0"/>
              </a:spcAft>
              <a:buFontTx/>
              <a:buAutoNum type="arabicPeriod"/>
              <a:defRPr/>
            </a:pPr>
            <a:r>
              <a:rPr lang="es-ES" dirty="0">
                <a:latin typeface="Helvetica" pitchFamily="2" charset="0"/>
                <a:cs typeface="+mn-cs"/>
              </a:rPr>
              <a:t>Entrevista a terceros</a:t>
            </a:r>
          </a:p>
          <a:p>
            <a:pPr fontAlgn="auto">
              <a:lnSpc>
                <a:spcPts val="2400"/>
              </a:lnSpc>
              <a:spcBef>
                <a:spcPts val="0"/>
              </a:spcBef>
              <a:spcAft>
                <a:spcPts val="0"/>
              </a:spcAft>
              <a:defRPr/>
            </a:pPr>
            <a:endParaRPr lang="es-ES" dirty="0">
              <a:latin typeface="Helvetica" pitchFamily="2" charset="0"/>
              <a:cs typeface="+mn-cs"/>
            </a:endParaRPr>
          </a:p>
          <a:p>
            <a:pPr algn="just" fontAlgn="auto">
              <a:lnSpc>
                <a:spcPts val="2400"/>
              </a:lnSpc>
              <a:spcBef>
                <a:spcPts val="0"/>
              </a:spcBef>
              <a:spcAft>
                <a:spcPts val="0"/>
              </a:spcAft>
              <a:defRPr/>
            </a:pPr>
            <a:r>
              <a:rPr lang="es-ES" dirty="0">
                <a:latin typeface="Helvetica" pitchFamily="2" charset="0"/>
                <a:cs typeface="+mn-cs"/>
              </a:rPr>
              <a:t>Una vez recopile información de la fuentes indicadas, procederá al análisis integral de la información.</a:t>
            </a:r>
            <a:endParaRPr lang="es-CL" dirty="0">
              <a:latin typeface="Helvetica" pitchFamily="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37890" name="Rectángulo 11"/>
          <p:cNvSpPr>
            <a:spLocks noChangeArrowheads="1"/>
          </p:cNvSpPr>
          <p:nvPr/>
        </p:nvSpPr>
        <p:spPr bwMode="auto">
          <a:xfrm>
            <a:off x="2157413" y="800100"/>
            <a:ext cx="7121525" cy="877888"/>
          </a:xfrm>
          <a:prstGeom prst="rect">
            <a:avLst/>
          </a:prstGeom>
          <a:noFill/>
          <a:ln w="9525">
            <a:noFill/>
            <a:miter lim="800000"/>
            <a:headEnd/>
            <a:tailEnd/>
          </a:ln>
        </p:spPr>
        <p:txBody>
          <a:bodyPr>
            <a:spAutoFit/>
          </a:bodyPr>
          <a:lstStyle/>
          <a:p>
            <a:pPr>
              <a:lnSpc>
                <a:spcPts val="3000"/>
              </a:lnSpc>
            </a:pPr>
            <a:r>
              <a:rPr lang="es-CL" sz="3200" b="1">
                <a:latin typeface="Helvetica"/>
                <a:cs typeface="Calibri" pitchFamily="34" charset="0"/>
              </a:rPr>
              <a:t>Aspectos técnicos para la elaboración de los informes</a:t>
            </a:r>
          </a:p>
        </p:txBody>
      </p:sp>
      <p:sp>
        <p:nvSpPr>
          <p:cNvPr id="37891" name="Rectángulo 13"/>
          <p:cNvSpPr>
            <a:spLocks noChangeArrowheads="1"/>
          </p:cNvSpPr>
          <p:nvPr/>
        </p:nvSpPr>
        <p:spPr bwMode="auto">
          <a:xfrm>
            <a:off x="773113" y="1743075"/>
            <a:ext cx="10169525" cy="608013"/>
          </a:xfrm>
          <a:prstGeom prst="rect">
            <a:avLst/>
          </a:prstGeom>
          <a:noFill/>
          <a:ln w="9525">
            <a:noFill/>
            <a:miter lim="800000"/>
            <a:headEnd/>
            <a:tailEnd/>
          </a:ln>
        </p:spPr>
        <p:txBody>
          <a:bodyPr>
            <a:spAutoFit/>
          </a:bodyPr>
          <a:lstStyle/>
          <a:p>
            <a:pPr>
              <a:lnSpc>
                <a:spcPts val="2000"/>
              </a:lnSpc>
            </a:pPr>
            <a:r>
              <a:rPr lang="es-ES" sz="2000">
                <a:latin typeface="Calibri" pitchFamily="34" charset="0"/>
              </a:rPr>
              <a:t>Gendarmería de Chile dispuso el uso de instrumentos como base para la elaboración de los informes de postulación psicosocial</a:t>
            </a:r>
          </a:p>
        </p:txBody>
      </p:sp>
      <p:sp>
        <p:nvSpPr>
          <p:cNvPr id="6" name="Rectángulo 5">
            <a:extLst>
              <a:ext uri="{FF2B5EF4-FFF2-40B4-BE49-F238E27FC236}"/>
            </a:extLst>
          </p:cNvPr>
          <p:cNvSpPr/>
          <p:nvPr/>
        </p:nvSpPr>
        <p:spPr>
          <a:xfrm>
            <a:off x="884238" y="7112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graphicFrame>
        <p:nvGraphicFramePr>
          <p:cNvPr id="8" name="Tabla 7">
            <a:extLst>
              <a:ext uri="{FF2B5EF4-FFF2-40B4-BE49-F238E27FC236}"/>
            </a:extLst>
          </p:cNvPr>
          <p:cNvGraphicFramePr>
            <a:graphicFrameLocks noGrp="1"/>
          </p:cNvGraphicFramePr>
          <p:nvPr/>
        </p:nvGraphicFramePr>
        <p:xfrm>
          <a:off x="546100" y="2498725"/>
          <a:ext cx="10995025" cy="3227388"/>
        </p:xfrm>
        <a:graphic>
          <a:graphicData uri="http://schemas.openxmlformats.org/drawingml/2006/table">
            <a:tbl>
              <a:tblPr firstRow="1" bandRow="1">
                <a:tableStyleId>{93296810-A885-4BE3-A3E7-6D5BEEA58F35}</a:tableStyleId>
              </a:tblPr>
              <a:tblGrid>
                <a:gridCol w="1894778">
                  <a:extLst>
                    <a:ext uri="{9D8B030D-6E8A-4147-A177-3AD203B41FA5}"/>
                  </a:extLst>
                </a:gridCol>
                <a:gridCol w="4883727">
                  <a:extLst>
                    <a:ext uri="{9D8B030D-6E8A-4147-A177-3AD203B41FA5}"/>
                  </a:extLst>
                </a:gridCol>
                <a:gridCol w="4216549">
                  <a:extLst>
                    <a:ext uri="{9D8B030D-6E8A-4147-A177-3AD203B41FA5}"/>
                  </a:extLst>
                </a:gridCol>
              </a:tblGrid>
              <a:tr h="408194">
                <a:tc>
                  <a:txBody>
                    <a:bodyPr/>
                    <a:lstStyle/>
                    <a:p>
                      <a:pPr algn="ctr">
                        <a:lnSpc>
                          <a:spcPts val="1700"/>
                        </a:lnSpc>
                      </a:pPr>
                      <a:r>
                        <a:rPr lang="es-ES" sz="1600" dirty="0"/>
                        <a:t>Instrumento </a:t>
                      </a:r>
                      <a:endParaRPr lang="en-US" sz="1600" dirty="0"/>
                    </a:p>
                  </a:txBody>
                  <a:tcPr/>
                </a:tc>
                <a:tc>
                  <a:txBody>
                    <a:bodyPr/>
                    <a:lstStyle/>
                    <a:p>
                      <a:pPr algn="ctr">
                        <a:lnSpc>
                          <a:spcPts val="1700"/>
                        </a:lnSpc>
                      </a:pPr>
                      <a:r>
                        <a:rPr lang="es-ES" sz="1600" dirty="0"/>
                        <a:t>Característica</a:t>
                      </a:r>
                      <a:endParaRPr lang="en-US" sz="1600" dirty="0"/>
                    </a:p>
                  </a:txBody>
                  <a:tcPr/>
                </a:tc>
                <a:tc>
                  <a:txBody>
                    <a:bodyPr/>
                    <a:lstStyle/>
                    <a:p>
                      <a:pPr algn="ctr">
                        <a:lnSpc>
                          <a:spcPts val="1700"/>
                        </a:lnSpc>
                      </a:pPr>
                      <a:r>
                        <a:rPr lang="es-ES" sz="1600" dirty="0"/>
                        <a:t>Uso </a:t>
                      </a:r>
                      <a:endParaRPr lang="en-US" sz="1600" dirty="0"/>
                    </a:p>
                  </a:txBody>
                  <a:tcPr/>
                </a:tc>
                <a:extLst>
                  <a:ext uri="{0D108BD9-81ED-4DB2-BD59-A6C34878D82A}"/>
                </a:extLst>
              </a:tr>
              <a:tr h="1288887">
                <a:tc>
                  <a:txBody>
                    <a:bodyPr/>
                    <a:lstStyle/>
                    <a:p>
                      <a:pPr algn="ctr">
                        <a:lnSpc>
                          <a:spcPts val="1700"/>
                        </a:lnSpc>
                      </a:pPr>
                      <a:r>
                        <a:rPr lang="es-ES" sz="1600" dirty="0"/>
                        <a:t>Inventario para la</a:t>
                      </a:r>
                      <a:r>
                        <a:rPr lang="es-ES" sz="1600" baseline="0" dirty="0"/>
                        <a:t> Gestión de Caso/Intervención (</a:t>
                      </a:r>
                      <a:r>
                        <a:rPr lang="es-ES" sz="1600" dirty="0"/>
                        <a:t>IGI)</a:t>
                      </a:r>
                      <a:endParaRPr lang="en-US" sz="1600" dirty="0">
                        <a:solidFill>
                          <a:schemeClr val="bg1"/>
                        </a:solidFill>
                      </a:endParaRPr>
                    </a:p>
                  </a:txBody>
                  <a:tcPr/>
                </a:tc>
                <a:tc>
                  <a:txBody>
                    <a:bodyPr/>
                    <a:lstStyle/>
                    <a:p>
                      <a:pPr algn="just">
                        <a:lnSpc>
                          <a:spcPts val="1700"/>
                        </a:lnSpc>
                      </a:pPr>
                      <a:r>
                        <a:rPr lang="es-ES" sz="1600" dirty="0"/>
                        <a:t>Desarrollado</a:t>
                      </a:r>
                      <a:r>
                        <a:rPr lang="es-ES" sz="1600" baseline="0" dirty="0"/>
                        <a:t> en el marco del Modelo RNR, permite la identificación del riesgo de reincidencia y las variables que explican la comisión de delitos y que factores deben ser intervenidos para disminuir riesgo de reincidencia delictual.</a:t>
                      </a:r>
                      <a:endParaRPr lang="en-US" sz="1600" dirty="0"/>
                    </a:p>
                  </a:txBody>
                  <a:tcPr/>
                </a:tc>
                <a:tc>
                  <a:txBody>
                    <a:bodyPr/>
                    <a:lstStyle/>
                    <a:p>
                      <a:pPr>
                        <a:lnSpc>
                          <a:spcPts val="1700"/>
                        </a:lnSpc>
                      </a:pPr>
                      <a:r>
                        <a:rPr lang="es-ES" sz="1600" dirty="0"/>
                        <a:t>Ante</a:t>
                      </a:r>
                      <a:r>
                        <a:rPr lang="es-ES" sz="1600" baseline="0" dirty="0"/>
                        <a:t> toda postulación </a:t>
                      </a:r>
                      <a:endParaRPr lang="en-US" sz="1600" dirty="0"/>
                    </a:p>
                  </a:txBody>
                  <a:tcPr/>
                </a:tc>
                <a:extLst>
                  <a:ext uri="{0D108BD9-81ED-4DB2-BD59-A6C34878D82A}"/>
                </a:extLst>
              </a:tr>
              <a:tr h="813592">
                <a:tc>
                  <a:txBody>
                    <a:bodyPr/>
                    <a:lstStyle/>
                    <a:p>
                      <a:pPr algn="ctr">
                        <a:lnSpc>
                          <a:spcPts val="1700"/>
                        </a:lnSpc>
                      </a:pPr>
                      <a:r>
                        <a:rPr lang="es-ES" sz="1600" dirty="0"/>
                        <a:t>Escala</a:t>
                      </a:r>
                      <a:r>
                        <a:rPr lang="es-ES" sz="1600" baseline="0" dirty="0"/>
                        <a:t> de evaluación de psicopatía (PCL-R)</a:t>
                      </a:r>
                      <a:endParaRPr lang="en-US" sz="1600" dirty="0">
                        <a:solidFill>
                          <a:schemeClr val="bg1"/>
                        </a:solidFill>
                      </a:endParaRPr>
                    </a:p>
                  </a:txBody>
                  <a:tcPr/>
                </a:tc>
                <a:tc>
                  <a:txBody>
                    <a:bodyPr/>
                    <a:lstStyle/>
                    <a:p>
                      <a:pPr>
                        <a:lnSpc>
                          <a:spcPts val="1700"/>
                        </a:lnSpc>
                      </a:pPr>
                      <a:r>
                        <a:rPr lang="es-ES" sz="1600" dirty="0"/>
                        <a:t>Es</a:t>
                      </a:r>
                      <a:r>
                        <a:rPr lang="es-ES" sz="1600" baseline="0" dirty="0"/>
                        <a:t> un instrumento validado en Chile y </a:t>
                      </a:r>
                      <a:r>
                        <a:rPr lang="es-ES" sz="1600" dirty="0"/>
                        <a:t>Permite</a:t>
                      </a:r>
                      <a:r>
                        <a:rPr lang="es-ES" sz="1600" baseline="0" dirty="0"/>
                        <a:t> detectar a las personas que presentan esta psicopatología. </a:t>
                      </a:r>
                      <a:endParaRPr lang="en-US" sz="1600" dirty="0"/>
                    </a:p>
                  </a:txBody>
                  <a:tcPr/>
                </a:tc>
                <a:tc>
                  <a:txBody>
                    <a:bodyPr/>
                    <a:lstStyle/>
                    <a:p>
                      <a:pPr>
                        <a:lnSpc>
                          <a:spcPts val="1700"/>
                        </a:lnSpc>
                      </a:pPr>
                      <a:r>
                        <a:rPr lang="es-ES" sz="1600" dirty="0"/>
                        <a:t>Ante sospecha de psicopatía</a:t>
                      </a:r>
                      <a:r>
                        <a:rPr lang="es-ES" sz="1600" baseline="0" dirty="0"/>
                        <a:t> o ante postulación de condenados/as por delitos de parricidio, femicidio, infanticidio o delitos sexuales, lesa humanidad  </a:t>
                      </a:r>
                      <a:endParaRPr lang="en-US" sz="1600" dirty="0"/>
                    </a:p>
                  </a:txBody>
                  <a:tcPr/>
                </a:tc>
                <a:extLst>
                  <a:ext uri="{0D108BD9-81ED-4DB2-BD59-A6C34878D82A}"/>
                </a:extLst>
              </a:tr>
              <a:tr h="575945">
                <a:tc>
                  <a:txBody>
                    <a:bodyPr/>
                    <a:lstStyle/>
                    <a:p>
                      <a:pPr algn="ctr">
                        <a:lnSpc>
                          <a:spcPts val="1700"/>
                        </a:lnSpc>
                      </a:pPr>
                      <a:r>
                        <a:rPr lang="es-ES" sz="1600" dirty="0"/>
                        <a:t>RSVP</a:t>
                      </a:r>
                      <a:endParaRPr lang="en-US" sz="1600" dirty="0">
                        <a:solidFill>
                          <a:schemeClr val="bg1"/>
                        </a:solidFill>
                      </a:endParaRPr>
                    </a:p>
                  </a:txBody>
                  <a:tcPr/>
                </a:tc>
                <a:tc>
                  <a:txBody>
                    <a:bodyPr/>
                    <a:lstStyle/>
                    <a:p>
                      <a:pPr>
                        <a:lnSpc>
                          <a:spcPts val="1700"/>
                        </a:lnSpc>
                      </a:pPr>
                      <a:r>
                        <a:rPr lang="es-ES" sz="1600" kern="1200" dirty="0">
                          <a:effectLst/>
                        </a:rPr>
                        <a:t>Es un protocolo para valoración del riesgo de violencia sexual</a:t>
                      </a:r>
                      <a:endParaRPr lang="en-US" sz="1600" dirty="0"/>
                    </a:p>
                  </a:txBody>
                  <a:tcPr/>
                </a:tc>
                <a:tc>
                  <a:txBody>
                    <a:bodyPr/>
                    <a:lstStyle/>
                    <a:p>
                      <a:pPr>
                        <a:lnSpc>
                          <a:spcPts val="1700"/>
                        </a:lnSpc>
                      </a:pPr>
                      <a:r>
                        <a:rPr lang="es-ES" sz="1600" dirty="0"/>
                        <a:t>S</a:t>
                      </a:r>
                      <a:r>
                        <a:rPr lang="es-ES" sz="1600" baseline="0" dirty="0"/>
                        <a:t>e utiliza ante postulaciones de personas condenadas por delitos de índole sexual</a:t>
                      </a:r>
                      <a:endParaRPr lang="en-US" sz="1600" dirty="0"/>
                    </a:p>
                  </a:txBody>
                  <a:tcPr/>
                </a:tc>
                <a:extLst>
                  <a:ext uri="{0D108BD9-81ED-4DB2-BD59-A6C34878D82A}"/>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39938" name="Rectángulo 11"/>
          <p:cNvSpPr>
            <a:spLocks noChangeArrowheads="1"/>
          </p:cNvSpPr>
          <p:nvPr/>
        </p:nvSpPr>
        <p:spPr bwMode="auto">
          <a:xfrm>
            <a:off x="2111375" y="792163"/>
            <a:ext cx="7121525" cy="877887"/>
          </a:xfrm>
          <a:prstGeom prst="rect">
            <a:avLst/>
          </a:prstGeom>
          <a:noFill/>
          <a:ln w="9525">
            <a:noFill/>
            <a:miter lim="800000"/>
            <a:headEnd/>
            <a:tailEnd/>
          </a:ln>
        </p:spPr>
        <p:txBody>
          <a:bodyPr>
            <a:spAutoFit/>
          </a:bodyPr>
          <a:lstStyle/>
          <a:p>
            <a:pPr>
              <a:lnSpc>
                <a:spcPts val="3000"/>
              </a:lnSpc>
            </a:pPr>
            <a:r>
              <a:rPr lang="es-CL" sz="3200" b="1">
                <a:latin typeface="Helvetica"/>
                <a:cs typeface="Calibri" pitchFamily="34" charset="0"/>
              </a:rPr>
              <a:t>Estado de formación del recurso profesional disponible </a:t>
            </a:r>
          </a:p>
        </p:txBody>
      </p:sp>
      <p:sp>
        <p:nvSpPr>
          <p:cNvPr id="6" name="Rectángulo 5">
            <a:extLst>
              <a:ext uri="{FF2B5EF4-FFF2-40B4-BE49-F238E27FC236}"/>
            </a:extLst>
          </p:cNvPr>
          <p:cNvSpPr/>
          <p:nvPr/>
        </p:nvSpPr>
        <p:spPr>
          <a:xfrm>
            <a:off x="868363" y="7112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graphicFrame>
        <p:nvGraphicFramePr>
          <p:cNvPr id="7" name="Tabla 6">
            <a:extLst>
              <a:ext uri="{FF2B5EF4-FFF2-40B4-BE49-F238E27FC236}"/>
            </a:extLst>
          </p:cNvPr>
          <p:cNvGraphicFramePr>
            <a:graphicFrameLocks noGrp="1"/>
          </p:cNvGraphicFramePr>
          <p:nvPr/>
        </p:nvGraphicFramePr>
        <p:xfrm>
          <a:off x="868363" y="3433763"/>
          <a:ext cx="10280650" cy="1552575"/>
        </p:xfrm>
        <a:graphic>
          <a:graphicData uri="http://schemas.openxmlformats.org/drawingml/2006/table">
            <a:tbl>
              <a:tblPr firstRow="1" firstCol="1" bandRow="1">
                <a:tableStyleId>{93296810-A885-4BE3-A3E7-6D5BEEA58F35}</a:tableStyleId>
              </a:tblPr>
              <a:tblGrid>
                <a:gridCol w="2726788">
                  <a:extLst>
                    <a:ext uri="{9D8B030D-6E8A-4147-A177-3AD203B41FA5}"/>
                  </a:extLst>
                </a:gridCol>
                <a:gridCol w="2517145">
                  <a:extLst>
                    <a:ext uri="{9D8B030D-6E8A-4147-A177-3AD203B41FA5}"/>
                  </a:extLst>
                </a:gridCol>
                <a:gridCol w="2518572">
                  <a:extLst>
                    <a:ext uri="{9D8B030D-6E8A-4147-A177-3AD203B41FA5}"/>
                  </a:extLst>
                </a:gridCol>
                <a:gridCol w="2518572">
                  <a:extLst>
                    <a:ext uri="{9D8B030D-6E8A-4147-A177-3AD203B41FA5}"/>
                  </a:extLst>
                </a:gridCol>
              </a:tblGrid>
              <a:tr h="919766">
                <a:tc>
                  <a:txBody>
                    <a:bodyPr/>
                    <a:lstStyle/>
                    <a:p>
                      <a:pPr algn="ctr">
                        <a:lnSpc>
                          <a:spcPts val="1700"/>
                        </a:lnSpc>
                        <a:spcAft>
                          <a:spcPts val="0"/>
                        </a:spcAft>
                      </a:pPr>
                      <a:r>
                        <a:rPr lang="es-ES" sz="1800" dirty="0">
                          <a:effectLst/>
                        </a:rPr>
                        <a:t>RECURSO PROFESIONAL A NIVEL NACIONAL EN UNIDADES TÉCNICAS LOCALES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PROFESIONALES CAPACITADOS RNR /IGI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PSICÓLOGOS CAPACITADOS EN </a:t>
                      </a:r>
                      <a:endParaRPr lang="en-US" sz="1800" dirty="0">
                        <a:effectLst/>
                      </a:endParaRPr>
                    </a:p>
                    <a:p>
                      <a:pPr algn="ctr">
                        <a:lnSpc>
                          <a:spcPts val="1700"/>
                        </a:lnSpc>
                        <a:spcAft>
                          <a:spcPts val="0"/>
                        </a:spcAft>
                      </a:pPr>
                      <a:r>
                        <a:rPr lang="es-ES" sz="1800" dirty="0">
                          <a:effectLst/>
                        </a:rPr>
                        <a:t>PCL-R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PSICÓLOGOS CAPACITADOS EN RSVP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r h="632509">
                <a:tc>
                  <a:txBody>
                    <a:bodyPr/>
                    <a:lstStyle/>
                    <a:p>
                      <a:pPr algn="ctr">
                        <a:lnSpc>
                          <a:spcPts val="1700"/>
                        </a:lnSpc>
                        <a:spcAft>
                          <a:spcPts val="0"/>
                        </a:spcAft>
                      </a:pPr>
                      <a:r>
                        <a:rPr lang="es-ES" sz="1800" dirty="0">
                          <a:effectLst/>
                        </a:rPr>
                        <a:t>322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235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Aft>
                          <a:spcPts val="0"/>
                        </a:spcAft>
                      </a:pPr>
                      <a:r>
                        <a:rPr lang="es-ES" sz="1800" dirty="0">
                          <a:effectLst/>
                        </a:rPr>
                        <a:t>129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bl>
          </a:graphicData>
        </a:graphic>
      </p:graphicFrame>
      <p:sp>
        <p:nvSpPr>
          <p:cNvPr id="39957" name="CuadroTexto 8"/>
          <p:cNvSpPr txBox="1">
            <a:spLocks noChangeArrowheads="1"/>
          </p:cNvSpPr>
          <p:nvPr/>
        </p:nvSpPr>
        <p:spPr bwMode="auto">
          <a:xfrm>
            <a:off x="722313" y="5834063"/>
            <a:ext cx="3317875" cy="307975"/>
          </a:xfrm>
          <a:prstGeom prst="rect">
            <a:avLst/>
          </a:prstGeom>
          <a:noFill/>
          <a:ln w="9525">
            <a:noFill/>
            <a:miter lim="800000"/>
            <a:headEnd/>
            <a:tailEnd/>
          </a:ln>
        </p:spPr>
        <p:txBody>
          <a:bodyPr wrap="none">
            <a:spAutoFit/>
          </a:bodyPr>
          <a:lstStyle/>
          <a:p>
            <a:r>
              <a:rPr lang="es-ES" sz="1400">
                <a:latin typeface="Helvetica"/>
              </a:rPr>
              <a:t>Actualizado al 31 de diciembre de 2020</a:t>
            </a:r>
            <a:endParaRPr lang="en-US" sz="1400">
              <a:latin typeface="Helvetica"/>
            </a:endParaRPr>
          </a:p>
        </p:txBody>
      </p:sp>
      <p:sp>
        <p:nvSpPr>
          <p:cNvPr id="39958" name="CuadroTexto 1"/>
          <p:cNvSpPr txBox="1">
            <a:spLocks noChangeArrowheads="1"/>
          </p:cNvSpPr>
          <p:nvPr/>
        </p:nvSpPr>
        <p:spPr bwMode="auto">
          <a:xfrm>
            <a:off x="758825" y="4252913"/>
            <a:ext cx="185738" cy="368300"/>
          </a:xfrm>
          <a:prstGeom prst="rect">
            <a:avLst/>
          </a:prstGeom>
          <a:noFill/>
          <a:ln w="9525">
            <a:noFill/>
            <a:miter lim="800000"/>
            <a:headEnd/>
            <a:tailEnd/>
          </a:ln>
        </p:spPr>
        <p:txBody>
          <a:bodyPr wrap="none">
            <a:spAutoFit/>
          </a:bodyPr>
          <a:lstStyle/>
          <a:p>
            <a:endParaRPr lang="es-ES" b="1">
              <a:latin typeface="Calibri" pitchFamily="34" charset="0"/>
            </a:endParaRPr>
          </a:p>
        </p:txBody>
      </p:sp>
      <p:sp>
        <p:nvSpPr>
          <p:cNvPr id="8" name="Rectángulo 7">
            <a:extLst>
              <a:ext uri="{FF2B5EF4-FFF2-40B4-BE49-F238E27FC236}"/>
            </a:extLst>
          </p:cNvPr>
          <p:cNvSpPr/>
          <p:nvPr/>
        </p:nvSpPr>
        <p:spPr>
          <a:xfrm>
            <a:off x="-471488" y="2128838"/>
            <a:ext cx="12784138" cy="5270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L" b="1" dirty="0"/>
              <a:t>                     Recurso humano disponible para la realización de informes de postulación psicosocial en el sistema cerrado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Rectángulo 2"/>
          <p:cNvSpPr>
            <a:spLocks noChangeArrowheads="1"/>
          </p:cNvSpPr>
          <p:nvPr/>
        </p:nvSpPr>
        <p:spPr bwMode="auto">
          <a:xfrm>
            <a:off x="2487613" y="3317875"/>
            <a:ext cx="8745537" cy="1322388"/>
          </a:xfrm>
          <a:prstGeom prst="rect">
            <a:avLst/>
          </a:prstGeom>
          <a:noFill/>
          <a:ln w="9525">
            <a:noFill/>
            <a:miter lim="800000"/>
            <a:headEnd/>
            <a:tailEnd/>
          </a:ln>
        </p:spPr>
        <p:txBody>
          <a:bodyPr>
            <a:spAutoFit/>
          </a:bodyPr>
          <a:lstStyle/>
          <a:p>
            <a:r>
              <a:rPr lang="es-CL" sz="4000" b="1">
                <a:solidFill>
                  <a:schemeClr val="bg1"/>
                </a:solidFill>
                <a:latin typeface="Helvetica"/>
              </a:rPr>
              <a:t>PROCESO DE SUPERVISIÓN </a:t>
            </a:r>
          </a:p>
          <a:p>
            <a:r>
              <a:rPr lang="es-CL" sz="4000" b="1">
                <a:solidFill>
                  <a:schemeClr val="bg1"/>
                </a:solidFill>
                <a:latin typeface="Helvetica"/>
              </a:rPr>
              <a:t>DE LA LIBERTAD CONDICIONAL</a:t>
            </a:r>
          </a:p>
        </p:txBody>
      </p:sp>
      <p:pic>
        <p:nvPicPr>
          <p:cNvPr id="41987" name="Imagen 9"/>
          <p:cNvPicPr>
            <a:picLocks noChangeAspect="1"/>
          </p:cNvPicPr>
          <p:nvPr/>
        </p:nvPicPr>
        <p:blipFill>
          <a:blip r:embed="rId4"/>
          <a:srcRect/>
          <a:stretch>
            <a:fillRect/>
          </a:stretch>
        </p:blipFill>
        <p:spPr bwMode="auto">
          <a:xfrm>
            <a:off x="1057275" y="1036638"/>
            <a:ext cx="2024063" cy="2024062"/>
          </a:xfrm>
          <a:prstGeom prst="rect">
            <a:avLst/>
          </a:prstGeom>
          <a:noFill/>
          <a:ln w="9525">
            <a:noFill/>
            <a:miter lim="800000"/>
            <a:headEnd/>
            <a:tailEnd/>
          </a:ln>
        </p:spPr>
      </p:pic>
      <p:sp>
        <p:nvSpPr>
          <p:cNvPr id="41988" name="Rectángulo 10"/>
          <p:cNvSpPr>
            <a:spLocks noChangeArrowheads="1"/>
          </p:cNvSpPr>
          <p:nvPr/>
        </p:nvSpPr>
        <p:spPr bwMode="auto">
          <a:xfrm>
            <a:off x="1057275" y="3829050"/>
            <a:ext cx="2825750" cy="1020763"/>
          </a:xfrm>
          <a:prstGeom prst="rect">
            <a:avLst/>
          </a:prstGeom>
          <a:noFill/>
          <a:ln w="9525">
            <a:noFill/>
            <a:miter lim="800000"/>
            <a:headEnd/>
            <a:tailEnd/>
          </a:ln>
        </p:spPr>
        <p:txBody>
          <a:bodyPr>
            <a:spAutoFit/>
          </a:bodyPr>
          <a:lstStyle/>
          <a:p>
            <a:pPr eaLnBrk="0" hangingPunct="0">
              <a:lnSpc>
                <a:spcPts val="6025"/>
              </a:lnSpc>
            </a:pPr>
            <a:r>
              <a:rPr lang="es-CL" altLang="es-CL" sz="12000" b="1">
                <a:solidFill>
                  <a:schemeClr val="bg1"/>
                </a:solidFill>
                <a:latin typeface="Helvetica"/>
              </a:rPr>
              <a:t>3.</a:t>
            </a:r>
          </a:p>
        </p:txBody>
      </p:sp>
      <p:pic>
        <p:nvPicPr>
          <p:cNvPr id="41989" name="Imagen 11"/>
          <p:cNvPicPr>
            <a:picLocks noChangeAspect="1"/>
          </p:cNvPicPr>
          <p:nvPr/>
        </p:nvPicPr>
        <p:blipFill>
          <a:blip r:embed="rId5"/>
          <a:srcRect/>
          <a:stretch>
            <a:fillRect/>
          </a:stretch>
        </p:blipFill>
        <p:spPr bwMode="auto">
          <a:xfrm>
            <a:off x="1477963" y="1420813"/>
            <a:ext cx="569912" cy="1314450"/>
          </a:xfrm>
          <a:prstGeom prst="rect">
            <a:avLst/>
          </a:prstGeom>
          <a:noFill/>
          <a:ln w="9525">
            <a:noFill/>
            <a:miter lim="800000"/>
            <a:headEnd/>
            <a:tailEnd/>
          </a:ln>
        </p:spPr>
      </p:pic>
      <p:pic>
        <p:nvPicPr>
          <p:cNvPr id="41990" name="Imagen 12"/>
          <p:cNvPicPr>
            <a:picLocks noChangeAspect="1"/>
          </p:cNvPicPr>
          <p:nvPr/>
        </p:nvPicPr>
        <p:blipFill>
          <a:blip r:embed="rId6"/>
          <a:srcRect/>
          <a:stretch>
            <a:fillRect/>
          </a:stretch>
        </p:blipFill>
        <p:spPr bwMode="auto">
          <a:xfrm>
            <a:off x="2132013" y="1411288"/>
            <a:ext cx="493712" cy="1323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extLst>
          </p:cNvPr>
          <p:cNvSpPr/>
          <p:nvPr/>
        </p:nvSpPr>
        <p:spPr>
          <a:xfrm>
            <a:off x="-471488" y="1766888"/>
            <a:ext cx="12784138" cy="9620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CL" b="1" dirty="0"/>
          </a:p>
        </p:txBody>
      </p:sp>
      <p:pic>
        <p:nvPicPr>
          <p:cNvPr id="44034"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44035" name="Rectángulo 11"/>
          <p:cNvSpPr>
            <a:spLocks noChangeArrowheads="1"/>
          </p:cNvSpPr>
          <p:nvPr/>
        </p:nvSpPr>
        <p:spPr bwMode="auto">
          <a:xfrm>
            <a:off x="2136775" y="831850"/>
            <a:ext cx="8950325" cy="1076325"/>
          </a:xfrm>
          <a:prstGeom prst="rect">
            <a:avLst/>
          </a:prstGeom>
          <a:noFill/>
          <a:ln w="9525">
            <a:noFill/>
            <a:miter lim="800000"/>
            <a:headEnd/>
            <a:tailEnd/>
          </a:ln>
        </p:spPr>
        <p:txBody>
          <a:bodyPr>
            <a:spAutoFit/>
          </a:bodyPr>
          <a:lstStyle/>
          <a:p>
            <a:r>
              <a:rPr lang="es-CL" sz="3200" b="1">
                <a:latin typeface="Helvetica"/>
                <a:cs typeface="Calibri" pitchFamily="34" charset="0"/>
              </a:rPr>
              <a:t>Fases del proceso de Libertad Condicional </a:t>
            </a:r>
          </a:p>
          <a:p>
            <a:endParaRPr lang="es-CL" sz="3200" b="1">
              <a:latin typeface="Helvetica"/>
              <a:cs typeface="Calibri" pitchFamily="34" charset="0"/>
            </a:endParaRPr>
          </a:p>
        </p:txBody>
      </p:sp>
      <p:sp>
        <p:nvSpPr>
          <p:cNvPr id="6" name="Rectángulo 5">
            <a:extLst>
              <a:ext uri="{FF2B5EF4-FFF2-40B4-BE49-F238E27FC236}"/>
            </a:extLst>
          </p:cNvPr>
          <p:cNvSpPr/>
          <p:nvPr/>
        </p:nvSpPr>
        <p:spPr>
          <a:xfrm>
            <a:off x="715963" y="719138"/>
            <a:ext cx="1571625" cy="862012"/>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44037" name="Rectangle 10"/>
          <p:cNvSpPr>
            <a:spLocks noChangeArrowheads="1"/>
          </p:cNvSpPr>
          <p:nvPr/>
        </p:nvSpPr>
        <p:spPr bwMode="auto">
          <a:xfrm>
            <a:off x="674688" y="1820863"/>
            <a:ext cx="10710862" cy="862012"/>
          </a:xfrm>
          <a:prstGeom prst="rect">
            <a:avLst/>
          </a:prstGeom>
          <a:noFill/>
          <a:ln w="9525">
            <a:noFill/>
            <a:miter lim="800000"/>
            <a:headEnd/>
            <a:tailEnd/>
          </a:ln>
        </p:spPr>
        <p:txBody>
          <a:bodyPr anchor="ctr">
            <a:spAutoFit/>
          </a:bodyPr>
          <a:lstStyle/>
          <a:p>
            <a:pPr eaLnBrk="0" hangingPunct="0">
              <a:lnSpc>
                <a:spcPts val="2000"/>
              </a:lnSpc>
            </a:pPr>
            <a:r>
              <a:rPr lang="es-CL" altLang="en-US" sz="2000">
                <a:solidFill>
                  <a:schemeClr val="bg1"/>
                </a:solidFill>
                <a:latin typeface="Helvetica"/>
              </a:rPr>
              <a:t>Los informes de Gendarmería de Chile (el que incluye entre otros antecedente el informe de postulación psicosocial) se remiten a las comisiones de libertad condicional el 1er día hábil del mes de abril u octubre, según corresponda al semestre de postulación (art. 16 D.S. 338). </a:t>
            </a:r>
          </a:p>
        </p:txBody>
      </p:sp>
      <p:sp>
        <p:nvSpPr>
          <p:cNvPr id="20" name="Rectángulo redondeado 19">
            <a:extLst>
              <a:ext uri="{FF2B5EF4-FFF2-40B4-BE49-F238E27FC236}"/>
            </a:extLst>
          </p:cNvPr>
          <p:cNvSpPr/>
          <p:nvPr/>
        </p:nvSpPr>
        <p:spPr>
          <a:xfrm>
            <a:off x="9342438" y="3502025"/>
            <a:ext cx="2043112" cy="204152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7000"/>
              </a:lnSpc>
              <a:spcBef>
                <a:spcPts val="0"/>
              </a:spcBef>
              <a:spcAft>
                <a:spcPts val="800"/>
              </a:spcAft>
              <a:defRPr/>
            </a:pPr>
            <a:r>
              <a:rPr lang="es-ES" dirty="0">
                <a:ea typeface="Calibri" panose="020F0502020204030204" pitchFamily="34" charset="0"/>
                <a:cs typeface="Times New Roman" panose="02020603050405020304" pitchFamily="18" charset="0"/>
              </a:rPr>
              <a:t>Egreso por término del periodo de LICO o por art. 8 del D.L. 321</a:t>
            </a:r>
            <a:endParaRPr lang="en-US" dirty="0">
              <a:ea typeface="Calibri" panose="020F0502020204030204" pitchFamily="34" charset="0"/>
              <a:cs typeface="Times New Roman" panose="02020603050405020304" pitchFamily="18" charset="0"/>
            </a:endParaRPr>
          </a:p>
        </p:txBody>
      </p:sp>
      <p:sp>
        <p:nvSpPr>
          <p:cNvPr id="21" name="Flecha derecha 20">
            <a:extLst>
              <a:ext uri="{FF2B5EF4-FFF2-40B4-BE49-F238E27FC236}"/>
            </a:extLst>
          </p:cNvPr>
          <p:cNvSpPr/>
          <p:nvPr/>
        </p:nvSpPr>
        <p:spPr>
          <a:xfrm>
            <a:off x="2190750" y="4310063"/>
            <a:ext cx="725488" cy="357187"/>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lecha derecha 21">
            <a:extLst>
              <a:ext uri="{FF2B5EF4-FFF2-40B4-BE49-F238E27FC236}"/>
            </a:extLst>
          </p:cNvPr>
          <p:cNvSpPr/>
          <p:nvPr/>
        </p:nvSpPr>
        <p:spPr>
          <a:xfrm>
            <a:off x="4479925" y="4354513"/>
            <a:ext cx="723900" cy="35718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lecha derecha 22">
            <a:extLst>
              <a:ext uri="{FF2B5EF4-FFF2-40B4-BE49-F238E27FC236}"/>
            </a:extLst>
          </p:cNvPr>
          <p:cNvSpPr/>
          <p:nvPr/>
        </p:nvSpPr>
        <p:spPr>
          <a:xfrm>
            <a:off x="6651625" y="4392613"/>
            <a:ext cx="723900" cy="35718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ángulo redondeado 2">
            <a:extLst>
              <a:ext uri="{FF2B5EF4-FFF2-40B4-BE49-F238E27FC236}"/>
            </a:extLst>
          </p:cNvPr>
          <p:cNvSpPr>
            <a:spLocks noChangeArrowheads="1"/>
          </p:cNvSpPr>
          <p:nvPr/>
        </p:nvSpPr>
        <p:spPr bwMode="auto">
          <a:xfrm>
            <a:off x="674688" y="3471863"/>
            <a:ext cx="2265362" cy="2071687"/>
          </a:xfrm>
          <a:prstGeom prst="roundRect">
            <a:avLst>
              <a:gd name="adj" fmla="val 16667"/>
            </a:avLst>
          </a:prstGeom>
          <a:solidFill>
            <a:schemeClr val="accent6">
              <a:lumMod val="20000"/>
              <a:lumOff val="80000"/>
            </a:schemeClr>
          </a:solidFill>
          <a:ln w="12700">
            <a:solidFill>
              <a:srgbClr val="1F4D78"/>
            </a:solidFill>
            <a:miter lim="800000"/>
            <a:headEnd/>
            <a:tailEnd/>
          </a:ln>
        </p:spPr>
        <p:txBody>
          <a:bodyPr anchor="ctr"/>
          <a:lstStyle/>
          <a:p>
            <a:pPr algn="ctr" eaLnBrk="0" hangingPunct="0">
              <a:defRPr/>
            </a:pPr>
            <a:r>
              <a:rPr lang="es-ES" altLang="en-US" dirty="0">
                <a:latin typeface="Calibri" panose="020F0502020204030204" pitchFamily="34" charset="0"/>
                <a:ea typeface="Calibri" panose="020F0502020204030204" pitchFamily="34" charset="0"/>
                <a:cs typeface="Times New Roman" panose="02020603050405020304" pitchFamily="18" charset="0"/>
              </a:rPr>
              <a:t>Cuenta con 5 días corridos desde su egreso del EP para presentarse en el CAIS</a:t>
            </a:r>
            <a:endParaRPr lang="es-ES" altLang="en-US" dirty="0">
              <a:latin typeface="Arial" panose="020B0604020202020204" pitchFamily="34" charset="0"/>
              <a:cs typeface="+mn-cs"/>
            </a:endParaRPr>
          </a:p>
        </p:txBody>
      </p:sp>
      <p:sp>
        <p:nvSpPr>
          <p:cNvPr id="27" name="Rectángulo redondeado 3">
            <a:extLst>
              <a:ext uri="{FF2B5EF4-FFF2-40B4-BE49-F238E27FC236}"/>
            </a:extLst>
          </p:cNvPr>
          <p:cNvSpPr>
            <a:spLocks noChangeArrowheads="1"/>
          </p:cNvSpPr>
          <p:nvPr/>
        </p:nvSpPr>
        <p:spPr bwMode="auto">
          <a:xfrm>
            <a:off x="2909888" y="3486150"/>
            <a:ext cx="2317750" cy="2036763"/>
          </a:xfrm>
          <a:prstGeom prst="roundRect">
            <a:avLst>
              <a:gd name="adj" fmla="val 16667"/>
            </a:avLst>
          </a:prstGeom>
          <a:solidFill>
            <a:schemeClr val="accent6">
              <a:lumMod val="40000"/>
              <a:lumOff val="60000"/>
            </a:schemeClr>
          </a:solidFill>
          <a:ln w="12700">
            <a:solidFill>
              <a:srgbClr val="1F4D78"/>
            </a:solidFill>
            <a:miter lim="800000"/>
            <a:headEnd/>
            <a:tailEnd/>
          </a:ln>
        </p:spPr>
        <p:txBody>
          <a:bodyPr anchor="ctr"/>
          <a:lstStyle/>
          <a:p>
            <a:pPr algn="ctr" eaLnBrk="0" hangingPunct="0">
              <a:defRPr/>
            </a:pPr>
            <a:r>
              <a:rPr lang="es-ES" altLang="en-US" dirty="0">
                <a:latin typeface="Calibri" panose="020F0502020204030204" pitchFamily="34" charset="0"/>
                <a:ea typeface="Calibri" panose="020F0502020204030204" pitchFamily="34" charset="0"/>
                <a:cs typeface="Times New Roman" panose="02020603050405020304" pitchFamily="18" charset="0"/>
              </a:rPr>
              <a:t>En los siguientes 3 días hábiles a su presentación debe concurrir al CAIS para la designación del DLC</a:t>
            </a:r>
            <a:endParaRPr lang="es-ES" altLang="en-US" dirty="0">
              <a:latin typeface="Arial" panose="020B0604020202020204" pitchFamily="34" charset="0"/>
              <a:cs typeface="+mn-cs"/>
            </a:endParaRPr>
          </a:p>
        </p:txBody>
      </p:sp>
      <p:sp>
        <p:nvSpPr>
          <p:cNvPr id="28" name="Rectángulo redondeado 27">
            <a:extLst>
              <a:ext uri="{FF2B5EF4-FFF2-40B4-BE49-F238E27FC236}"/>
            </a:extLst>
          </p:cNvPr>
          <p:cNvSpPr/>
          <p:nvPr/>
        </p:nvSpPr>
        <p:spPr>
          <a:xfrm>
            <a:off x="5149850" y="3486150"/>
            <a:ext cx="2247900" cy="2057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7000"/>
              </a:lnSpc>
              <a:spcBef>
                <a:spcPts val="0"/>
              </a:spcBef>
              <a:spcAft>
                <a:spcPts val="800"/>
              </a:spcAft>
              <a:defRPr/>
            </a:pPr>
            <a:r>
              <a:rPr lang="es-ES" dirty="0">
                <a:solidFill>
                  <a:schemeClr val="tx1"/>
                </a:solidFill>
                <a:ea typeface="Calibri" panose="020F0502020204030204" pitchFamily="34" charset="0"/>
                <a:cs typeface="Times New Roman" panose="02020603050405020304" pitchFamily="18" charset="0"/>
              </a:rPr>
              <a:t>Delegado de Libertad Condicional Cuenta con 45 hábiles días para la elaboración del correspondiente PII</a:t>
            </a:r>
            <a:endParaRPr lang="en-US" dirty="0">
              <a:solidFill>
                <a:schemeClr val="tx1"/>
              </a:solidFill>
              <a:ea typeface="Calibri" panose="020F0502020204030204" pitchFamily="34" charset="0"/>
              <a:cs typeface="Times New Roman" panose="02020603050405020304" pitchFamily="18" charset="0"/>
            </a:endParaRPr>
          </a:p>
        </p:txBody>
      </p:sp>
      <p:sp>
        <p:nvSpPr>
          <p:cNvPr id="29" name="Flecha derecha 28">
            <a:extLst>
              <a:ext uri="{FF2B5EF4-FFF2-40B4-BE49-F238E27FC236}"/>
            </a:extLst>
          </p:cNvPr>
          <p:cNvSpPr/>
          <p:nvPr/>
        </p:nvSpPr>
        <p:spPr>
          <a:xfrm>
            <a:off x="8648700" y="4381500"/>
            <a:ext cx="725488" cy="357188"/>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ángulo redondeado 29">
            <a:extLst>
              <a:ext uri="{FF2B5EF4-FFF2-40B4-BE49-F238E27FC236}"/>
            </a:extLst>
          </p:cNvPr>
          <p:cNvSpPr/>
          <p:nvPr/>
        </p:nvSpPr>
        <p:spPr>
          <a:xfrm>
            <a:off x="7324725" y="3502025"/>
            <a:ext cx="2054225" cy="204152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7000"/>
              </a:lnSpc>
              <a:spcBef>
                <a:spcPts val="0"/>
              </a:spcBef>
              <a:spcAft>
                <a:spcPts val="800"/>
              </a:spcAft>
              <a:defRPr/>
            </a:pPr>
            <a:r>
              <a:rPr lang="es-ES" dirty="0">
                <a:ea typeface="Calibri" panose="020F0502020204030204" pitchFamily="34" charset="0"/>
                <a:cs typeface="Times New Roman" panose="02020603050405020304" pitchFamily="18" charset="0"/>
              </a:rPr>
              <a:t>Al menos el 1er año deben desarrollarse supervisiones mensuales </a:t>
            </a:r>
            <a:endParaRPr lang="en-US" dirty="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46082" name="Rectángulo 11"/>
          <p:cNvSpPr>
            <a:spLocks noChangeArrowheads="1"/>
          </p:cNvSpPr>
          <p:nvPr/>
        </p:nvSpPr>
        <p:spPr bwMode="auto">
          <a:xfrm>
            <a:off x="2111375" y="774700"/>
            <a:ext cx="7662863" cy="877888"/>
          </a:xfrm>
          <a:prstGeom prst="rect">
            <a:avLst/>
          </a:prstGeom>
          <a:noFill/>
          <a:ln w="9525">
            <a:noFill/>
            <a:miter lim="800000"/>
            <a:headEnd/>
            <a:tailEnd/>
          </a:ln>
        </p:spPr>
        <p:txBody>
          <a:bodyPr>
            <a:spAutoFit/>
          </a:bodyPr>
          <a:lstStyle/>
          <a:p>
            <a:pPr>
              <a:lnSpc>
                <a:spcPts val="3000"/>
              </a:lnSpc>
            </a:pPr>
            <a:r>
              <a:rPr lang="es-MX" sz="3200" b="1">
                <a:latin typeface="Helvetica"/>
                <a:cs typeface="Calibri" pitchFamily="34" charset="0"/>
              </a:rPr>
              <a:t>Características y requisitos para ser Delegado de Libertad Condicional </a:t>
            </a:r>
            <a:endParaRPr lang="es-CL" sz="3200" b="1">
              <a:latin typeface="Helvetica"/>
              <a:cs typeface="Calibri" pitchFamily="34" charset="0"/>
            </a:endParaRPr>
          </a:p>
        </p:txBody>
      </p:sp>
      <p:sp>
        <p:nvSpPr>
          <p:cNvPr id="6" name="Rectángulo 5">
            <a:extLst>
              <a:ext uri="{FF2B5EF4-FFF2-40B4-BE49-F238E27FC236}"/>
            </a:extLst>
          </p:cNvPr>
          <p:cNvSpPr/>
          <p:nvPr/>
        </p:nvSpPr>
        <p:spPr>
          <a:xfrm>
            <a:off x="809625" y="72707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2.3</a:t>
            </a:r>
          </a:p>
        </p:txBody>
      </p:sp>
      <p:sp>
        <p:nvSpPr>
          <p:cNvPr id="11" name="Rectangle 10">
            <a:extLst>
              <a:ext uri="{FF2B5EF4-FFF2-40B4-BE49-F238E27FC236}"/>
            </a:extLst>
          </p:cNvPr>
          <p:cNvSpPr>
            <a:spLocks noChangeArrowheads="1"/>
          </p:cNvSpPr>
          <p:nvPr/>
        </p:nvSpPr>
        <p:spPr bwMode="auto">
          <a:xfrm>
            <a:off x="809625" y="2112963"/>
            <a:ext cx="9861550" cy="376078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just" fontAlgn="auto">
              <a:lnSpc>
                <a:spcPts val="2200"/>
              </a:lnSpc>
              <a:spcBef>
                <a:spcPts val="0"/>
              </a:spcBef>
              <a:spcAft>
                <a:spcPts val="0"/>
              </a:spcAft>
              <a:defRPr/>
            </a:pPr>
            <a:endParaRPr lang="es-MX" dirty="0">
              <a:latin typeface="Helvetica" pitchFamily="2" charset="0"/>
              <a:cs typeface="+mn-cs"/>
            </a:endParaRPr>
          </a:p>
          <a:p>
            <a:pPr marL="342900" indent="-342900" fontAlgn="auto">
              <a:lnSpc>
                <a:spcPts val="2200"/>
              </a:lnSpc>
              <a:spcBef>
                <a:spcPts val="0"/>
              </a:spcBef>
              <a:spcAft>
                <a:spcPts val="0"/>
              </a:spcAft>
              <a:buFontTx/>
              <a:buAutoNum type="arabicPeriod"/>
              <a:defRPr/>
            </a:pPr>
            <a:r>
              <a:rPr lang="es-ES" b="1" dirty="0">
                <a:latin typeface="Helvetica" pitchFamily="2" charset="0"/>
                <a:cs typeface="+mn-cs"/>
              </a:rPr>
              <a:t>Poseer título profesional de una carrera de, a lo menos, 10 semestres</a:t>
            </a:r>
            <a:r>
              <a:rPr lang="es-ES" dirty="0">
                <a:latin typeface="Helvetica" pitchFamily="2" charset="0"/>
                <a:cs typeface="+mn-cs"/>
              </a:rPr>
              <a:t> de duración </a:t>
            </a:r>
          </a:p>
          <a:p>
            <a:pPr fontAlgn="auto">
              <a:lnSpc>
                <a:spcPts val="2200"/>
              </a:lnSpc>
              <a:spcBef>
                <a:spcPts val="0"/>
              </a:spcBef>
              <a:spcAft>
                <a:spcPts val="0"/>
              </a:spcAft>
              <a:defRPr/>
            </a:pPr>
            <a:r>
              <a:rPr lang="es-ES" dirty="0">
                <a:latin typeface="Helvetica" pitchFamily="2" charset="0"/>
                <a:cs typeface="+mn-cs"/>
              </a:rPr>
              <a:t>     en el área de las </a:t>
            </a:r>
            <a:r>
              <a:rPr lang="es-ES" b="1" dirty="0">
                <a:latin typeface="Helvetica" pitchFamily="2" charset="0"/>
                <a:cs typeface="+mn-cs"/>
              </a:rPr>
              <a:t>ciencias sociales</a:t>
            </a:r>
            <a:r>
              <a:rPr lang="es-ES" dirty="0">
                <a:latin typeface="Helvetica" pitchFamily="2" charset="0"/>
                <a:cs typeface="+mn-cs"/>
              </a:rPr>
              <a:t>, otorgado por una universidad o instituto de educación   </a:t>
            </a:r>
          </a:p>
          <a:p>
            <a:pPr marL="185738" indent="-185738" fontAlgn="auto">
              <a:lnSpc>
                <a:spcPts val="2200"/>
              </a:lnSpc>
              <a:spcBef>
                <a:spcPts val="0"/>
              </a:spcBef>
              <a:spcAft>
                <a:spcPts val="0"/>
              </a:spcAft>
              <a:defRPr/>
            </a:pPr>
            <a:r>
              <a:rPr lang="es-ES" dirty="0">
                <a:latin typeface="Helvetica" pitchFamily="2" charset="0"/>
                <a:cs typeface="+mn-cs"/>
              </a:rPr>
              <a:t>     superior, reconocida por el Estado o validado por la autoridad competente en caso de </a:t>
            </a:r>
          </a:p>
          <a:p>
            <a:pPr marL="185738" indent="-185738" fontAlgn="auto">
              <a:lnSpc>
                <a:spcPts val="2200"/>
              </a:lnSpc>
              <a:spcBef>
                <a:spcPts val="0"/>
              </a:spcBef>
              <a:spcAft>
                <a:spcPts val="0"/>
              </a:spcAft>
              <a:defRPr/>
            </a:pPr>
            <a:r>
              <a:rPr lang="es-ES" dirty="0">
                <a:latin typeface="Helvetica" pitchFamily="2" charset="0"/>
                <a:cs typeface="+mn-cs"/>
              </a:rPr>
              <a:t>     tratarse de una institución de educación superior extranjera. </a:t>
            </a:r>
            <a:endParaRPr lang="en-US" dirty="0">
              <a:latin typeface="Helvetica" pitchFamily="2" charset="0"/>
              <a:cs typeface="+mn-cs"/>
            </a:endParaRPr>
          </a:p>
          <a:p>
            <a:pPr fontAlgn="auto">
              <a:lnSpc>
                <a:spcPts val="2200"/>
              </a:lnSpc>
              <a:spcBef>
                <a:spcPts val="0"/>
              </a:spcBef>
              <a:spcAft>
                <a:spcPts val="0"/>
              </a:spcAft>
              <a:defRPr/>
            </a:pPr>
            <a:endParaRPr lang="es-ES" dirty="0">
              <a:latin typeface="Helvetica" pitchFamily="2" charset="0"/>
              <a:cs typeface="+mn-cs"/>
            </a:endParaRPr>
          </a:p>
          <a:p>
            <a:pPr fontAlgn="auto">
              <a:lnSpc>
                <a:spcPts val="2200"/>
              </a:lnSpc>
              <a:spcBef>
                <a:spcPts val="0"/>
              </a:spcBef>
              <a:spcAft>
                <a:spcPts val="0"/>
              </a:spcAft>
              <a:defRPr/>
            </a:pPr>
            <a:r>
              <a:rPr lang="es-ES" dirty="0">
                <a:latin typeface="Helvetica" pitchFamily="2" charset="0"/>
                <a:cs typeface="+mn-cs"/>
              </a:rPr>
              <a:t>2. </a:t>
            </a:r>
            <a:r>
              <a:rPr lang="es-ES" b="1" dirty="0">
                <a:latin typeface="Helvetica" pitchFamily="2" charset="0"/>
                <a:cs typeface="+mn-cs"/>
              </a:rPr>
              <a:t>Experiencia profesional en el área de la intervención psicosocial </a:t>
            </a:r>
            <a:r>
              <a:rPr lang="es-ES" dirty="0">
                <a:latin typeface="Helvetica" pitchFamily="2" charset="0"/>
                <a:cs typeface="+mn-cs"/>
              </a:rPr>
              <a:t>con población </a:t>
            </a:r>
          </a:p>
          <a:p>
            <a:pPr fontAlgn="auto">
              <a:lnSpc>
                <a:spcPts val="2200"/>
              </a:lnSpc>
              <a:spcBef>
                <a:spcPts val="0"/>
              </a:spcBef>
              <a:spcAft>
                <a:spcPts val="0"/>
              </a:spcAft>
              <a:defRPr/>
            </a:pPr>
            <a:r>
              <a:rPr lang="es-ES" dirty="0">
                <a:latin typeface="Helvetica" pitchFamily="2" charset="0"/>
                <a:cs typeface="+mn-cs"/>
              </a:rPr>
              <a:t>    infractora de Ley, mínima de un año.</a:t>
            </a:r>
            <a:endParaRPr lang="en-US" dirty="0">
              <a:latin typeface="Helvetica" pitchFamily="2" charset="0"/>
              <a:cs typeface="+mn-cs"/>
            </a:endParaRPr>
          </a:p>
          <a:p>
            <a:pPr algn="just" fontAlgn="auto">
              <a:lnSpc>
                <a:spcPts val="2200"/>
              </a:lnSpc>
              <a:spcBef>
                <a:spcPts val="0"/>
              </a:spcBef>
              <a:spcAft>
                <a:spcPts val="0"/>
              </a:spcAft>
              <a:defRPr/>
            </a:pPr>
            <a:endParaRPr lang="es-MX" dirty="0">
              <a:latin typeface="Helvetica" pitchFamily="2" charset="0"/>
              <a:cs typeface="+mn-cs"/>
            </a:endParaRPr>
          </a:p>
          <a:p>
            <a:pPr algn="just" fontAlgn="auto">
              <a:lnSpc>
                <a:spcPts val="2200"/>
              </a:lnSpc>
              <a:spcBef>
                <a:spcPts val="0"/>
              </a:spcBef>
              <a:spcAft>
                <a:spcPts val="0"/>
              </a:spcAft>
              <a:defRPr/>
            </a:pPr>
            <a:r>
              <a:rPr lang="es-MX" dirty="0">
                <a:latin typeface="Helvetica" pitchFamily="2" charset="0"/>
                <a:cs typeface="+mn-cs"/>
              </a:rPr>
              <a:t>Este año se aprobó por Ley de Presupuesto la contratación de </a:t>
            </a:r>
            <a:r>
              <a:rPr lang="es-MX" b="1" dirty="0">
                <a:latin typeface="Helvetica" pitchFamily="2" charset="0"/>
                <a:cs typeface="+mn-cs"/>
              </a:rPr>
              <a:t>58 delegados de Libertad Condicional</a:t>
            </a:r>
            <a:r>
              <a:rPr lang="es-MX" dirty="0">
                <a:latin typeface="Helvetica" pitchFamily="2" charset="0"/>
                <a:cs typeface="+mn-cs"/>
              </a:rPr>
              <a:t>, </a:t>
            </a:r>
            <a:r>
              <a:rPr lang="es-MX" b="1" dirty="0">
                <a:latin typeface="Helvetica" pitchFamily="2" charset="0"/>
                <a:cs typeface="+mn-cs"/>
              </a:rPr>
              <a:t>quienes se encuentran contratados en su totalidad y finalizado su curso de formación</a:t>
            </a:r>
            <a:r>
              <a:rPr lang="es-MX" dirty="0">
                <a:latin typeface="Helvetica" pitchFamily="2" charset="0"/>
                <a:cs typeface="+mn-cs"/>
              </a:rPr>
              <a:t> para delegados, este curso partió el 08 de marzo y terminó el 9 de abril.</a:t>
            </a:r>
          </a:p>
          <a:p>
            <a:pPr algn="just" fontAlgn="auto">
              <a:lnSpc>
                <a:spcPts val="2200"/>
              </a:lnSpc>
              <a:spcBef>
                <a:spcPts val="0"/>
              </a:spcBef>
              <a:spcAft>
                <a:spcPts val="0"/>
              </a:spcAft>
              <a:defRPr/>
            </a:pPr>
            <a:endParaRPr lang="es-MX" dirty="0">
              <a:latin typeface="Helvetica" pitchFamily="2" charset="0"/>
              <a:cs typeface="+mn-cs"/>
            </a:endParaRPr>
          </a:p>
        </p:txBody>
      </p:sp>
      <p:sp>
        <p:nvSpPr>
          <p:cNvPr id="46085" name="Rectangle 16"/>
          <p:cNvSpPr>
            <a:spLocks noChangeArrowheads="1"/>
          </p:cNvSpPr>
          <p:nvPr/>
        </p:nvSpPr>
        <p:spPr bwMode="auto">
          <a:xfrm>
            <a:off x="0" y="4992688"/>
            <a:ext cx="12192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6086" name="Rectangle 32"/>
          <p:cNvSpPr>
            <a:spLocks noChangeArrowheads="1"/>
          </p:cNvSpPr>
          <p:nvPr/>
        </p:nvSpPr>
        <p:spPr bwMode="auto">
          <a:xfrm>
            <a:off x="0" y="3092450"/>
            <a:ext cx="12192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6087" name="Rectángulo 1"/>
          <p:cNvSpPr>
            <a:spLocks noChangeArrowheads="1"/>
          </p:cNvSpPr>
          <p:nvPr/>
        </p:nvSpPr>
        <p:spPr bwMode="auto">
          <a:xfrm>
            <a:off x="2127250" y="1606550"/>
            <a:ext cx="2500313" cy="368300"/>
          </a:xfrm>
          <a:prstGeom prst="rect">
            <a:avLst/>
          </a:prstGeom>
          <a:noFill/>
          <a:ln w="9525">
            <a:noFill/>
            <a:miter lim="800000"/>
            <a:headEnd/>
            <a:tailEnd/>
          </a:ln>
        </p:spPr>
        <p:txBody>
          <a:bodyPr wrap="none">
            <a:spAutoFit/>
          </a:bodyPr>
          <a:lstStyle/>
          <a:p>
            <a:r>
              <a:rPr lang="es-MX">
                <a:latin typeface="Calibri" pitchFamily="34" charset="0"/>
              </a:rPr>
              <a:t>D.S. N° 338 en su art. 28 </a:t>
            </a:r>
            <a:endParaRPr lang="es-C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n 9"/>
          <p:cNvPicPr>
            <a:picLocks noChangeAspect="1"/>
          </p:cNvPicPr>
          <p:nvPr/>
        </p:nvPicPr>
        <p:blipFill>
          <a:blip r:embed="rId3"/>
          <a:srcRect/>
          <a:stretch>
            <a:fillRect/>
          </a:stretch>
        </p:blipFill>
        <p:spPr bwMode="auto">
          <a:xfrm>
            <a:off x="773113" y="422275"/>
            <a:ext cx="1138237" cy="1138238"/>
          </a:xfrm>
          <a:prstGeom prst="rect">
            <a:avLst/>
          </a:prstGeom>
          <a:noFill/>
          <a:ln w="9525">
            <a:noFill/>
            <a:miter lim="800000"/>
            <a:headEnd/>
            <a:tailEnd/>
          </a:ln>
        </p:spPr>
      </p:pic>
      <p:sp>
        <p:nvSpPr>
          <p:cNvPr id="6" name="Rectángulo 5">
            <a:extLst>
              <a:ext uri="{FF2B5EF4-FFF2-40B4-BE49-F238E27FC236}"/>
            </a:extLst>
          </p:cNvPr>
          <p:cNvSpPr/>
          <p:nvPr/>
        </p:nvSpPr>
        <p:spPr>
          <a:xfrm>
            <a:off x="706438" y="560388"/>
            <a:ext cx="1571625" cy="862012"/>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48131" name="Rectángulo 13"/>
          <p:cNvSpPr>
            <a:spLocks noChangeArrowheads="1"/>
          </p:cNvSpPr>
          <p:nvPr/>
        </p:nvSpPr>
        <p:spPr bwMode="auto">
          <a:xfrm>
            <a:off x="2108200" y="865188"/>
            <a:ext cx="8491538" cy="584200"/>
          </a:xfrm>
          <a:prstGeom prst="rect">
            <a:avLst/>
          </a:prstGeom>
          <a:noFill/>
          <a:ln w="9525">
            <a:noFill/>
            <a:miter lim="800000"/>
            <a:headEnd/>
            <a:tailEnd/>
          </a:ln>
        </p:spPr>
        <p:txBody>
          <a:bodyPr>
            <a:spAutoFit/>
          </a:bodyPr>
          <a:lstStyle/>
          <a:p>
            <a:r>
              <a:rPr lang="es-MX" sz="3200" b="1">
                <a:latin typeface="Helvetica"/>
                <a:cs typeface="Calibri" pitchFamily="34" charset="0"/>
              </a:rPr>
              <a:t>Evaluación y diseño del PII</a:t>
            </a:r>
            <a:endParaRPr lang="es-CL" sz="3200" b="1">
              <a:latin typeface="Helvetica"/>
              <a:cs typeface="Calibri" pitchFamily="34" charset="0"/>
            </a:endParaRPr>
          </a:p>
        </p:txBody>
      </p:sp>
      <p:graphicFrame>
        <p:nvGraphicFramePr>
          <p:cNvPr id="2" name="Diagrama 1"/>
          <p:cNvGraphicFramePr/>
          <p:nvPr/>
        </p:nvGraphicFramePr>
        <p:xfrm>
          <a:off x="540327" y="1559998"/>
          <a:ext cx="11431278" cy="4411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agen 9"/>
          <p:cNvPicPr>
            <a:picLocks noChangeAspect="1"/>
          </p:cNvPicPr>
          <p:nvPr/>
        </p:nvPicPr>
        <p:blipFill>
          <a:blip r:embed="rId3"/>
          <a:srcRect/>
          <a:stretch>
            <a:fillRect/>
          </a:stretch>
        </p:blipFill>
        <p:spPr bwMode="auto">
          <a:xfrm>
            <a:off x="773113" y="422275"/>
            <a:ext cx="1138237" cy="1138238"/>
          </a:xfrm>
          <a:prstGeom prst="rect">
            <a:avLst/>
          </a:prstGeom>
          <a:noFill/>
          <a:ln w="9525">
            <a:noFill/>
            <a:miter lim="800000"/>
            <a:headEnd/>
            <a:tailEnd/>
          </a:ln>
        </p:spPr>
      </p:pic>
      <p:sp>
        <p:nvSpPr>
          <p:cNvPr id="6" name="Rectángulo 5">
            <a:extLst>
              <a:ext uri="{FF2B5EF4-FFF2-40B4-BE49-F238E27FC236}"/>
            </a:extLst>
          </p:cNvPr>
          <p:cNvSpPr/>
          <p:nvPr/>
        </p:nvSpPr>
        <p:spPr>
          <a:xfrm>
            <a:off x="706438" y="560388"/>
            <a:ext cx="1571625" cy="862012"/>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50179" name="Rectángulo 13"/>
          <p:cNvSpPr>
            <a:spLocks noChangeArrowheads="1"/>
          </p:cNvSpPr>
          <p:nvPr/>
        </p:nvSpPr>
        <p:spPr bwMode="auto">
          <a:xfrm>
            <a:off x="1911350" y="608013"/>
            <a:ext cx="8491538" cy="585787"/>
          </a:xfrm>
          <a:prstGeom prst="rect">
            <a:avLst/>
          </a:prstGeom>
          <a:noFill/>
          <a:ln w="9525">
            <a:noFill/>
            <a:miter lim="800000"/>
            <a:headEnd/>
            <a:tailEnd/>
          </a:ln>
        </p:spPr>
        <p:txBody>
          <a:bodyPr>
            <a:spAutoFit/>
          </a:bodyPr>
          <a:lstStyle/>
          <a:p>
            <a:r>
              <a:rPr lang="es-MX" sz="3200" b="1">
                <a:latin typeface="Helvetica"/>
                <a:cs typeface="Calibri" pitchFamily="34" charset="0"/>
              </a:rPr>
              <a:t>Evaluación y diseño del PII</a:t>
            </a:r>
            <a:endParaRPr lang="es-CL" sz="3200" b="1">
              <a:latin typeface="Helvetica"/>
              <a:cs typeface="Calibri" pitchFamily="34" charset="0"/>
            </a:endParaRPr>
          </a:p>
        </p:txBody>
      </p:sp>
      <p:sp>
        <p:nvSpPr>
          <p:cNvPr id="3" name="Elipse 2">
            <a:extLst>
              <a:ext uri="{FF2B5EF4-FFF2-40B4-BE49-F238E27FC236}"/>
            </a:extLst>
          </p:cNvPr>
          <p:cNvSpPr/>
          <p:nvPr/>
        </p:nvSpPr>
        <p:spPr>
          <a:xfrm>
            <a:off x="1514475" y="2652713"/>
            <a:ext cx="3581400" cy="2728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s-CL" sz="2100" dirty="0"/>
              <a:t>Factores de riesgo generales y específicos, factores protectores, recursos y expectativas</a:t>
            </a:r>
          </a:p>
        </p:txBody>
      </p:sp>
      <p:sp>
        <p:nvSpPr>
          <p:cNvPr id="4" name="Rectángulo 3">
            <a:extLst>
              <a:ext uri="{FF2B5EF4-FFF2-40B4-BE49-F238E27FC236}"/>
            </a:extLst>
          </p:cNvPr>
          <p:cNvSpPr/>
          <p:nvPr/>
        </p:nvSpPr>
        <p:spPr>
          <a:xfrm>
            <a:off x="6850063" y="2203450"/>
            <a:ext cx="4078287" cy="688975"/>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CL" dirty="0"/>
              <a:t>Necesidades de intervención especializada</a:t>
            </a:r>
          </a:p>
        </p:txBody>
      </p:sp>
      <p:sp>
        <p:nvSpPr>
          <p:cNvPr id="8" name="Rectángulo 7">
            <a:extLst>
              <a:ext uri="{FF2B5EF4-FFF2-40B4-BE49-F238E27FC236}"/>
            </a:extLst>
          </p:cNvPr>
          <p:cNvSpPr/>
          <p:nvPr/>
        </p:nvSpPr>
        <p:spPr>
          <a:xfrm>
            <a:off x="6850063" y="3159125"/>
            <a:ext cx="4078287" cy="688975"/>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CL" dirty="0"/>
              <a:t>Necesidades de integración social </a:t>
            </a:r>
          </a:p>
        </p:txBody>
      </p:sp>
      <p:sp>
        <p:nvSpPr>
          <p:cNvPr id="9" name="Rectángulo 8">
            <a:extLst>
              <a:ext uri="{FF2B5EF4-FFF2-40B4-BE49-F238E27FC236}"/>
            </a:extLst>
          </p:cNvPr>
          <p:cNvSpPr/>
          <p:nvPr/>
        </p:nvSpPr>
        <p:spPr>
          <a:xfrm>
            <a:off x="6850063" y="4144963"/>
            <a:ext cx="4078287" cy="688975"/>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CL" dirty="0"/>
              <a:t>Adherencia a la norma y capacidad de respuesta</a:t>
            </a:r>
          </a:p>
        </p:txBody>
      </p:sp>
      <p:sp>
        <p:nvSpPr>
          <p:cNvPr id="11" name="Rectángulo 10">
            <a:extLst>
              <a:ext uri="{FF2B5EF4-FFF2-40B4-BE49-F238E27FC236}"/>
            </a:extLst>
          </p:cNvPr>
          <p:cNvSpPr/>
          <p:nvPr/>
        </p:nvSpPr>
        <p:spPr>
          <a:xfrm>
            <a:off x="6850063" y="5172075"/>
            <a:ext cx="4078287" cy="688975"/>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CL" dirty="0"/>
              <a:t>Intensidad de supervisión </a:t>
            </a:r>
          </a:p>
        </p:txBody>
      </p:sp>
      <p:sp>
        <p:nvSpPr>
          <p:cNvPr id="5" name="Globo: flecha hacia abajo 4">
            <a:extLst>
              <a:ext uri="{FF2B5EF4-FFF2-40B4-BE49-F238E27FC236}"/>
            </a:extLst>
          </p:cNvPr>
          <p:cNvSpPr/>
          <p:nvPr/>
        </p:nvSpPr>
        <p:spPr>
          <a:xfrm>
            <a:off x="1598613" y="1814513"/>
            <a:ext cx="3378200" cy="688975"/>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2400" b="1" dirty="0">
                <a:solidFill>
                  <a:schemeClr val="tx1"/>
                </a:solidFill>
              </a:rPr>
              <a:t>Proceso de evaluación</a:t>
            </a:r>
            <a:r>
              <a:rPr lang="es-CL" sz="2400" b="1" dirty="0"/>
              <a:t> </a:t>
            </a:r>
          </a:p>
        </p:txBody>
      </p:sp>
      <p:sp>
        <p:nvSpPr>
          <p:cNvPr id="12" name="Globo: flecha hacia abajo 11">
            <a:extLst>
              <a:ext uri="{FF2B5EF4-FFF2-40B4-BE49-F238E27FC236}"/>
            </a:extLst>
          </p:cNvPr>
          <p:cNvSpPr/>
          <p:nvPr/>
        </p:nvSpPr>
        <p:spPr>
          <a:xfrm>
            <a:off x="7477125" y="1422400"/>
            <a:ext cx="3094038" cy="584200"/>
          </a:xfrm>
          <a:prstGeom prst="downArrowCallou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CL" sz="2400" b="1" dirty="0">
                <a:solidFill>
                  <a:schemeClr val="tx1"/>
                </a:solidFill>
              </a:rPr>
              <a:t>Diseño del PII</a:t>
            </a:r>
            <a:r>
              <a:rPr lang="es-CL" dirty="0">
                <a:solidFill>
                  <a:schemeClr val="tx1"/>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6" name="Rectángulo 5">
            <a:extLst>
              <a:ext uri="{FF2B5EF4-FFF2-40B4-BE49-F238E27FC236}"/>
            </a:extLst>
          </p:cNvPr>
          <p:cNvSpPr/>
          <p:nvPr/>
        </p:nvSpPr>
        <p:spPr>
          <a:xfrm>
            <a:off x="706438" y="6985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52227" name="CuadroTexto 3"/>
          <p:cNvSpPr txBox="1">
            <a:spLocks noChangeArrowheads="1"/>
          </p:cNvSpPr>
          <p:nvPr/>
        </p:nvSpPr>
        <p:spPr bwMode="auto">
          <a:xfrm>
            <a:off x="501650" y="3414713"/>
            <a:ext cx="11355388" cy="430212"/>
          </a:xfrm>
          <a:prstGeom prst="rect">
            <a:avLst/>
          </a:prstGeom>
          <a:noFill/>
          <a:ln w="9525">
            <a:noFill/>
            <a:miter lim="800000"/>
            <a:headEnd/>
            <a:tailEnd/>
          </a:ln>
        </p:spPr>
        <p:txBody>
          <a:bodyPr>
            <a:spAutoFit/>
          </a:bodyPr>
          <a:lstStyle/>
          <a:p>
            <a:endParaRPr lang="es-ES" sz="2200">
              <a:latin typeface="Calibri" pitchFamily="34" charset="0"/>
            </a:endParaRPr>
          </a:p>
        </p:txBody>
      </p:sp>
      <p:sp>
        <p:nvSpPr>
          <p:cNvPr id="52228" name="Rectángulo 13"/>
          <p:cNvSpPr>
            <a:spLocks noChangeArrowheads="1"/>
          </p:cNvSpPr>
          <p:nvPr/>
        </p:nvSpPr>
        <p:spPr bwMode="auto">
          <a:xfrm>
            <a:off x="2108200" y="623888"/>
            <a:ext cx="8491538" cy="584200"/>
          </a:xfrm>
          <a:prstGeom prst="rect">
            <a:avLst/>
          </a:prstGeom>
          <a:noFill/>
          <a:ln w="9525">
            <a:noFill/>
            <a:miter lim="800000"/>
            <a:headEnd/>
            <a:tailEnd/>
          </a:ln>
        </p:spPr>
        <p:txBody>
          <a:bodyPr>
            <a:spAutoFit/>
          </a:bodyPr>
          <a:lstStyle/>
          <a:p>
            <a:r>
              <a:rPr lang="es-MX" sz="3200" b="1">
                <a:latin typeface="Helvetica"/>
                <a:cs typeface="Calibri" pitchFamily="34" charset="0"/>
              </a:rPr>
              <a:t>Supervisión de la libertad condicional </a:t>
            </a:r>
            <a:endParaRPr lang="es-CL" sz="3200" b="1">
              <a:latin typeface="Helvetica"/>
              <a:cs typeface="Calibri" pitchFamily="34" charset="0"/>
            </a:endParaRPr>
          </a:p>
        </p:txBody>
      </p:sp>
      <p:sp>
        <p:nvSpPr>
          <p:cNvPr id="7" name="Rectangle 10">
            <a:extLst>
              <a:ext uri="{FF2B5EF4-FFF2-40B4-BE49-F238E27FC236}"/>
            </a:extLst>
          </p:cNvPr>
          <p:cNvSpPr>
            <a:spLocks noChangeArrowheads="1"/>
          </p:cNvSpPr>
          <p:nvPr/>
        </p:nvSpPr>
        <p:spPr bwMode="auto">
          <a:xfrm>
            <a:off x="1074738" y="1982788"/>
            <a:ext cx="10210800" cy="2862262"/>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fontAlgn="auto">
              <a:spcBef>
                <a:spcPts val="0"/>
              </a:spcBef>
              <a:spcAft>
                <a:spcPts val="0"/>
              </a:spcAft>
              <a:defRPr/>
            </a:pPr>
            <a:r>
              <a:rPr lang="es-ES" sz="2000" dirty="0">
                <a:latin typeface="Helvetica" pitchFamily="2" charset="0"/>
                <a:cs typeface="+mn-cs"/>
              </a:rPr>
              <a:t> </a:t>
            </a:r>
            <a:endParaRPr lang="en-US" sz="2000" dirty="0">
              <a:latin typeface="Helvetica" pitchFamily="2" charset="0"/>
              <a:cs typeface="+mn-cs"/>
            </a:endParaRPr>
          </a:p>
          <a:p>
            <a:pPr marL="342900" indent="-342900" algn="just" fontAlgn="auto">
              <a:spcBef>
                <a:spcPts val="0"/>
              </a:spcBef>
              <a:spcAft>
                <a:spcPts val="0"/>
              </a:spcAft>
              <a:buFontTx/>
              <a:buAutoNum type="arabicPeriod"/>
              <a:defRPr/>
            </a:pPr>
            <a:r>
              <a:rPr lang="es-ES" sz="2000" b="1" dirty="0">
                <a:latin typeface="Helvetica" pitchFamily="2" charset="0"/>
                <a:cs typeface="+mn-cs"/>
              </a:rPr>
              <a:t>Objetivo:</a:t>
            </a:r>
          </a:p>
          <a:p>
            <a:pPr algn="just" fontAlgn="auto">
              <a:spcBef>
                <a:spcPts val="0"/>
              </a:spcBef>
              <a:spcAft>
                <a:spcPts val="0"/>
              </a:spcAft>
              <a:defRPr/>
            </a:pPr>
            <a:r>
              <a:rPr lang="es-ES" sz="2000" dirty="0">
                <a:latin typeface="Helvetica" pitchFamily="2" charset="0"/>
                <a:cs typeface="+mn-cs"/>
              </a:rPr>
              <a:t>-Dar Cumplimiento a las condiciones impuestas en la libertad condicional.</a:t>
            </a:r>
          </a:p>
          <a:p>
            <a:pPr algn="just" fontAlgn="auto">
              <a:spcBef>
                <a:spcPts val="0"/>
              </a:spcBef>
              <a:spcAft>
                <a:spcPts val="0"/>
              </a:spcAft>
              <a:defRPr/>
            </a:pPr>
            <a:r>
              <a:rPr lang="es-ES" sz="2000" dirty="0">
                <a:latin typeface="Helvetica" pitchFamily="2" charset="0"/>
                <a:cs typeface="+mn-cs"/>
              </a:rPr>
              <a:t>-Disminuir la probabilidad de reincidencia.</a:t>
            </a:r>
          </a:p>
          <a:p>
            <a:pPr algn="just" fontAlgn="auto">
              <a:spcBef>
                <a:spcPts val="0"/>
              </a:spcBef>
              <a:spcAft>
                <a:spcPts val="0"/>
              </a:spcAft>
              <a:defRPr/>
            </a:pPr>
            <a:r>
              <a:rPr lang="es-ES" sz="2000" dirty="0">
                <a:latin typeface="Helvetica" pitchFamily="2" charset="0"/>
                <a:cs typeface="+mn-cs"/>
              </a:rPr>
              <a:t>-Promover la integración social. </a:t>
            </a:r>
          </a:p>
          <a:p>
            <a:pPr marL="342900" indent="-342900" algn="just" fontAlgn="auto">
              <a:spcBef>
                <a:spcPts val="0"/>
              </a:spcBef>
              <a:spcAft>
                <a:spcPts val="0"/>
              </a:spcAft>
              <a:buFontTx/>
              <a:buAutoNum type="arabicPeriod"/>
              <a:defRPr/>
            </a:pPr>
            <a:endParaRPr lang="es-ES" sz="2000" dirty="0">
              <a:latin typeface="Helvetica" pitchFamily="2" charset="0"/>
              <a:cs typeface="+mn-cs"/>
            </a:endParaRPr>
          </a:p>
          <a:p>
            <a:pPr marL="457200" indent="-457200" algn="just" fontAlgn="auto">
              <a:spcBef>
                <a:spcPts val="0"/>
              </a:spcBef>
              <a:spcAft>
                <a:spcPts val="0"/>
              </a:spcAft>
              <a:buFont typeface="+mj-lt"/>
              <a:buAutoNum type="arabicPeriod" startAt="2"/>
              <a:defRPr/>
            </a:pPr>
            <a:r>
              <a:rPr lang="es-ES" altLang="en-US" sz="2000" b="1" dirty="0">
                <a:latin typeface="Helvetica" pitchFamily="2" charset="0"/>
                <a:cs typeface="+mn-cs"/>
              </a:rPr>
              <a:t>Supervisor: </a:t>
            </a:r>
          </a:p>
          <a:p>
            <a:pPr algn="just" fontAlgn="auto">
              <a:spcBef>
                <a:spcPts val="0"/>
              </a:spcBef>
              <a:spcAft>
                <a:spcPts val="0"/>
              </a:spcAft>
              <a:defRPr/>
            </a:pPr>
            <a:endParaRPr lang="es-ES" altLang="en-US" sz="2000" b="1" dirty="0">
              <a:latin typeface="Helvetica" pitchFamily="2" charset="0"/>
              <a:cs typeface="+mn-cs"/>
            </a:endParaRPr>
          </a:p>
          <a:p>
            <a:pPr algn="just" fontAlgn="auto">
              <a:spcBef>
                <a:spcPts val="0"/>
              </a:spcBef>
              <a:spcAft>
                <a:spcPts val="0"/>
              </a:spcAft>
              <a:defRPr/>
            </a:pPr>
            <a:r>
              <a:rPr lang="es-ES" altLang="en-US" sz="2000" dirty="0">
                <a:latin typeface="Helvetica" pitchFamily="2" charset="0"/>
                <a:cs typeface="+mn-cs"/>
              </a:rPr>
              <a:t>Delegado de Libertad Condicional</a:t>
            </a:r>
            <a:endParaRPr lang="en-US" altLang="en-US" sz="2000" dirty="0">
              <a:latin typeface="Helvetica" pitchFamily="2" charset="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ángulo 4"/>
          <p:cNvSpPr>
            <a:spLocks noChangeArrowheads="1"/>
          </p:cNvSpPr>
          <p:nvPr/>
        </p:nvSpPr>
        <p:spPr bwMode="auto">
          <a:xfrm>
            <a:off x="2487613" y="3308350"/>
            <a:ext cx="8745537" cy="708025"/>
          </a:xfrm>
          <a:prstGeom prst="rect">
            <a:avLst/>
          </a:prstGeom>
          <a:noFill/>
          <a:ln w="9525">
            <a:noFill/>
            <a:miter lim="800000"/>
            <a:headEnd/>
            <a:tailEnd/>
          </a:ln>
        </p:spPr>
        <p:txBody>
          <a:bodyPr>
            <a:spAutoFit/>
          </a:bodyPr>
          <a:lstStyle/>
          <a:p>
            <a:r>
              <a:rPr lang="es-ES" sz="4000" b="1">
                <a:solidFill>
                  <a:schemeClr val="bg1"/>
                </a:solidFill>
                <a:latin typeface="Helvetica"/>
              </a:rPr>
              <a:t>ASPECTOS NORMATIVOS </a:t>
            </a:r>
            <a:endParaRPr lang="es-CL" sz="4000" b="1">
              <a:solidFill>
                <a:schemeClr val="bg1"/>
              </a:solidFill>
              <a:latin typeface="Helvetica"/>
            </a:endParaRPr>
          </a:p>
        </p:txBody>
      </p:sp>
      <p:pic>
        <p:nvPicPr>
          <p:cNvPr id="17411" name="Imagen 2"/>
          <p:cNvPicPr>
            <a:picLocks noChangeAspect="1"/>
          </p:cNvPicPr>
          <p:nvPr/>
        </p:nvPicPr>
        <p:blipFill>
          <a:blip r:embed="rId4"/>
          <a:srcRect/>
          <a:stretch>
            <a:fillRect/>
          </a:stretch>
        </p:blipFill>
        <p:spPr bwMode="auto">
          <a:xfrm>
            <a:off x="1057275" y="1025525"/>
            <a:ext cx="2024063" cy="2024063"/>
          </a:xfrm>
          <a:prstGeom prst="rect">
            <a:avLst/>
          </a:prstGeom>
          <a:noFill/>
          <a:ln w="9525">
            <a:noFill/>
            <a:miter lim="800000"/>
            <a:headEnd/>
            <a:tailEnd/>
          </a:ln>
        </p:spPr>
      </p:pic>
      <p:sp>
        <p:nvSpPr>
          <p:cNvPr id="17412" name="Rectángulo 3"/>
          <p:cNvSpPr>
            <a:spLocks noChangeArrowheads="1"/>
          </p:cNvSpPr>
          <p:nvPr/>
        </p:nvSpPr>
        <p:spPr bwMode="auto">
          <a:xfrm>
            <a:off x="1057275" y="3829050"/>
            <a:ext cx="2825750" cy="1093788"/>
          </a:xfrm>
          <a:prstGeom prst="rect">
            <a:avLst/>
          </a:prstGeom>
          <a:noFill/>
          <a:ln w="9525">
            <a:noFill/>
            <a:miter lim="800000"/>
            <a:headEnd/>
            <a:tailEnd/>
          </a:ln>
        </p:spPr>
        <p:txBody>
          <a:bodyPr>
            <a:spAutoFit/>
          </a:bodyPr>
          <a:lstStyle/>
          <a:p>
            <a:pPr eaLnBrk="0" hangingPunct="0">
              <a:lnSpc>
                <a:spcPts val="6025"/>
              </a:lnSpc>
            </a:pPr>
            <a:r>
              <a:rPr lang="es-CL" altLang="es-CL" sz="12000" b="1">
                <a:solidFill>
                  <a:schemeClr val="bg1"/>
                </a:solidFill>
                <a:latin typeface="Helvetica"/>
              </a:rPr>
              <a:t>1.</a:t>
            </a:r>
          </a:p>
        </p:txBody>
      </p:sp>
      <p:pic>
        <p:nvPicPr>
          <p:cNvPr id="17413" name="Imagen 5"/>
          <p:cNvPicPr>
            <a:picLocks noChangeAspect="1"/>
          </p:cNvPicPr>
          <p:nvPr/>
        </p:nvPicPr>
        <p:blipFill>
          <a:blip r:embed="rId5"/>
          <a:srcRect/>
          <a:stretch>
            <a:fillRect/>
          </a:stretch>
        </p:blipFill>
        <p:spPr bwMode="auto">
          <a:xfrm>
            <a:off x="1620838" y="1422400"/>
            <a:ext cx="1001712" cy="1193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6" name="Rectángulo 5">
            <a:extLst>
              <a:ext uri="{FF2B5EF4-FFF2-40B4-BE49-F238E27FC236}"/>
            </a:extLst>
          </p:cNvPr>
          <p:cNvSpPr/>
          <p:nvPr/>
        </p:nvSpPr>
        <p:spPr>
          <a:xfrm>
            <a:off x="706438" y="6985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54275" name="CuadroTexto 3"/>
          <p:cNvSpPr txBox="1">
            <a:spLocks noChangeArrowheads="1"/>
          </p:cNvSpPr>
          <p:nvPr/>
        </p:nvSpPr>
        <p:spPr bwMode="auto">
          <a:xfrm>
            <a:off x="501650" y="3414713"/>
            <a:ext cx="11355388" cy="430212"/>
          </a:xfrm>
          <a:prstGeom prst="rect">
            <a:avLst/>
          </a:prstGeom>
          <a:noFill/>
          <a:ln w="9525">
            <a:noFill/>
            <a:miter lim="800000"/>
            <a:headEnd/>
            <a:tailEnd/>
          </a:ln>
        </p:spPr>
        <p:txBody>
          <a:bodyPr>
            <a:spAutoFit/>
          </a:bodyPr>
          <a:lstStyle/>
          <a:p>
            <a:endParaRPr lang="es-ES" sz="2200">
              <a:latin typeface="Calibri" pitchFamily="34" charset="0"/>
            </a:endParaRPr>
          </a:p>
        </p:txBody>
      </p:sp>
      <p:sp>
        <p:nvSpPr>
          <p:cNvPr id="54276" name="Rectángulo 13"/>
          <p:cNvSpPr>
            <a:spLocks noChangeArrowheads="1"/>
          </p:cNvSpPr>
          <p:nvPr/>
        </p:nvSpPr>
        <p:spPr bwMode="auto">
          <a:xfrm>
            <a:off x="2108200" y="623888"/>
            <a:ext cx="8491538" cy="1076325"/>
          </a:xfrm>
          <a:prstGeom prst="rect">
            <a:avLst/>
          </a:prstGeom>
          <a:noFill/>
          <a:ln w="9525">
            <a:noFill/>
            <a:miter lim="800000"/>
            <a:headEnd/>
            <a:tailEnd/>
          </a:ln>
        </p:spPr>
        <p:txBody>
          <a:bodyPr>
            <a:spAutoFit/>
          </a:bodyPr>
          <a:lstStyle/>
          <a:p>
            <a:r>
              <a:rPr lang="es-MX" sz="3200" b="1">
                <a:latin typeface="Helvetica"/>
                <a:cs typeface="Calibri" pitchFamily="34" charset="0"/>
              </a:rPr>
              <a:t>Actividades que conforman la supervisión de la libertad condicional </a:t>
            </a:r>
            <a:endParaRPr lang="es-CL" sz="3200" b="1">
              <a:latin typeface="Helvetica"/>
              <a:cs typeface="Calibri" pitchFamily="34" charset="0"/>
            </a:endParaRPr>
          </a:p>
        </p:txBody>
      </p:sp>
      <p:graphicFrame>
        <p:nvGraphicFramePr>
          <p:cNvPr id="2" name="Diagrama 1"/>
          <p:cNvGraphicFramePr/>
          <p:nvPr/>
        </p:nvGraphicFramePr>
        <p:xfrm>
          <a:off x="1342745" y="1942027"/>
          <a:ext cx="8741056" cy="4255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56322" name="Rectángulo 11"/>
          <p:cNvSpPr>
            <a:spLocks noChangeArrowheads="1"/>
          </p:cNvSpPr>
          <p:nvPr/>
        </p:nvSpPr>
        <p:spPr bwMode="auto">
          <a:xfrm>
            <a:off x="2111375" y="774700"/>
            <a:ext cx="7121525" cy="877888"/>
          </a:xfrm>
          <a:prstGeom prst="rect">
            <a:avLst/>
          </a:prstGeom>
          <a:noFill/>
          <a:ln w="9525">
            <a:noFill/>
            <a:miter lim="800000"/>
            <a:headEnd/>
            <a:tailEnd/>
          </a:ln>
        </p:spPr>
        <p:txBody>
          <a:bodyPr>
            <a:spAutoFit/>
          </a:bodyPr>
          <a:lstStyle/>
          <a:p>
            <a:pPr>
              <a:lnSpc>
                <a:spcPts val="3000"/>
              </a:lnSpc>
            </a:pPr>
            <a:r>
              <a:rPr lang="es-CL" sz="3200" b="1">
                <a:latin typeface="Helvetica"/>
                <a:cs typeface="Calibri" pitchFamily="34" charset="0"/>
              </a:rPr>
              <a:t>Causales de revocación del beneficio de Libertad Condicional</a:t>
            </a:r>
          </a:p>
        </p:txBody>
      </p:sp>
      <p:sp>
        <p:nvSpPr>
          <p:cNvPr id="6" name="Rectángulo 5">
            <a:extLst>
              <a:ext uri="{FF2B5EF4-FFF2-40B4-BE49-F238E27FC236}"/>
            </a:extLst>
          </p:cNvPr>
          <p:cNvSpPr/>
          <p:nvPr/>
        </p:nvSpPr>
        <p:spPr>
          <a:xfrm>
            <a:off x="865188" y="7112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sp>
        <p:nvSpPr>
          <p:cNvPr id="11" name="Rectangle 10">
            <a:extLst>
              <a:ext uri="{FF2B5EF4-FFF2-40B4-BE49-F238E27FC236}"/>
            </a:extLst>
          </p:cNvPr>
          <p:cNvSpPr>
            <a:spLocks noChangeArrowheads="1"/>
          </p:cNvSpPr>
          <p:nvPr/>
        </p:nvSpPr>
        <p:spPr bwMode="auto">
          <a:xfrm>
            <a:off x="865188" y="2073275"/>
            <a:ext cx="10210800" cy="347662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fontAlgn="auto">
              <a:spcBef>
                <a:spcPts val="0"/>
              </a:spcBef>
              <a:spcAft>
                <a:spcPts val="0"/>
              </a:spcAft>
              <a:defRPr/>
            </a:pPr>
            <a:r>
              <a:rPr lang="es-ES" sz="2000" dirty="0">
                <a:latin typeface="Helvetica" pitchFamily="2" charset="0"/>
                <a:cs typeface="+mn-cs"/>
              </a:rPr>
              <a:t> </a:t>
            </a:r>
            <a:endParaRPr lang="en-US" sz="2000" dirty="0">
              <a:latin typeface="Helvetica" pitchFamily="2" charset="0"/>
              <a:cs typeface="+mn-cs"/>
            </a:endParaRPr>
          </a:p>
          <a:p>
            <a:pPr marL="342900" indent="-342900" algn="just" fontAlgn="auto">
              <a:spcBef>
                <a:spcPts val="0"/>
              </a:spcBef>
              <a:spcAft>
                <a:spcPts val="0"/>
              </a:spcAft>
              <a:buFontTx/>
              <a:buAutoNum type="arabicPeriod"/>
              <a:defRPr/>
            </a:pPr>
            <a:r>
              <a:rPr lang="es-ES" sz="2000" dirty="0">
                <a:latin typeface="Helvetica" pitchFamily="2" charset="0"/>
                <a:cs typeface="+mn-cs"/>
              </a:rPr>
              <a:t>Si la persona con libertad condicional </a:t>
            </a:r>
            <a:r>
              <a:rPr lang="es-ES" sz="2000" b="1" dirty="0">
                <a:latin typeface="Helvetica" pitchFamily="2" charset="0"/>
                <a:cs typeface="+mn-cs"/>
              </a:rPr>
              <a:t>fuera condenada por cualquier delito</a:t>
            </a:r>
            <a:r>
              <a:rPr lang="es-ES" sz="2000" dirty="0">
                <a:latin typeface="Helvetica" pitchFamily="2" charset="0"/>
                <a:cs typeface="+mn-cs"/>
              </a:rPr>
              <a:t> </a:t>
            </a:r>
          </a:p>
          <a:p>
            <a:pPr marL="342900" indent="-342900" algn="just" fontAlgn="auto">
              <a:spcBef>
                <a:spcPts val="0"/>
              </a:spcBef>
              <a:spcAft>
                <a:spcPts val="0"/>
              </a:spcAft>
              <a:buFontTx/>
              <a:buAutoNum type="arabicPeriod"/>
              <a:defRPr/>
            </a:pPr>
            <a:endParaRPr lang="es-ES" sz="2000" dirty="0">
              <a:latin typeface="Helvetica" pitchFamily="2" charset="0"/>
              <a:cs typeface="+mn-cs"/>
            </a:endParaRPr>
          </a:p>
          <a:p>
            <a:pPr marL="342900" indent="-342900" algn="just" fontAlgn="auto">
              <a:spcBef>
                <a:spcPts val="0"/>
              </a:spcBef>
              <a:spcAft>
                <a:spcPts val="0"/>
              </a:spcAft>
              <a:buFontTx/>
              <a:buAutoNum type="arabicPeriod"/>
              <a:defRPr/>
            </a:pPr>
            <a:r>
              <a:rPr lang="es-ES" sz="2000" dirty="0">
                <a:latin typeface="Helvetica" pitchFamily="2" charset="0"/>
                <a:cs typeface="+mn-cs"/>
              </a:rPr>
              <a:t>Por</a:t>
            </a:r>
            <a:r>
              <a:rPr lang="es-ES" sz="2000" b="1" dirty="0">
                <a:latin typeface="Helvetica" pitchFamily="2" charset="0"/>
                <a:cs typeface="+mn-cs"/>
              </a:rPr>
              <a:t> incumplimiento</a:t>
            </a:r>
            <a:r>
              <a:rPr lang="es-ES" sz="2000" dirty="0">
                <a:latin typeface="Helvetica" pitchFamily="2" charset="0"/>
                <a:cs typeface="+mn-cs"/>
              </a:rPr>
              <a:t> de las condiciones establecidas en su </a:t>
            </a:r>
            <a:r>
              <a:rPr lang="es-ES" sz="2000" b="1" dirty="0">
                <a:latin typeface="Helvetica" pitchFamily="2" charset="0"/>
                <a:cs typeface="+mn-cs"/>
              </a:rPr>
              <a:t>PII</a:t>
            </a:r>
            <a:r>
              <a:rPr lang="es-ES" sz="2000" dirty="0">
                <a:latin typeface="Helvetica" pitchFamily="2" charset="0"/>
                <a:cs typeface="+mn-cs"/>
              </a:rPr>
              <a:t>, sin justificación suficiente</a:t>
            </a:r>
            <a:endParaRPr lang="es-CL" sz="2000" dirty="0">
              <a:latin typeface="Helvetica" pitchFamily="2" charset="0"/>
              <a:cs typeface="+mn-cs"/>
            </a:endParaRPr>
          </a:p>
          <a:p>
            <a:pPr algn="just" fontAlgn="auto">
              <a:spcBef>
                <a:spcPts val="0"/>
              </a:spcBef>
              <a:spcAft>
                <a:spcPts val="0"/>
              </a:spcAft>
              <a:defRPr/>
            </a:pPr>
            <a:endParaRPr lang="es-CL" sz="2000" dirty="0">
              <a:latin typeface="Helvetica" pitchFamily="2" charset="0"/>
              <a:cs typeface="+mn-cs"/>
            </a:endParaRPr>
          </a:p>
          <a:p>
            <a:pPr algn="just" fontAlgn="auto">
              <a:spcBef>
                <a:spcPts val="0"/>
              </a:spcBef>
              <a:spcAft>
                <a:spcPts val="0"/>
              </a:spcAft>
              <a:defRPr/>
            </a:pPr>
            <a:r>
              <a:rPr lang="es-CL" sz="2000" dirty="0">
                <a:latin typeface="Helvetica" pitchFamily="2" charset="0"/>
                <a:cs typeface="+mn-cs"/>
              </a:rPr>
              <a:t>3. Cuando no se haya presentado al correspondiente establecimiento correspondiente dentro del plazo establecido en el art. 21 del D.S. </a:t>
            </a:r>
            <a:r>
              <a:rPr lang="es-CL" sz="2000" dirty="0" err="1">
                <a:latin typeface="Helvetica" pitchFamily="2" charset="0"/>
                <a:cs typeface="+mn-cs"/>
              </a:rPr>
              <a:t>N°</a:t>
            </a:r>
            <a:r>
              <a:rPr lang="es-CL" sz="2000" dirty="0">
                <a:latin typeface="Helvetica" pitchFamily="2" charset="0"/>
                <a:cs typeface="+mn-cs"/>
              </a:rPr>
              <a:t> 338 (5 días corridos a contar de su liberación o dentro de los 3 días hábiles siguientes para la reunión de ingreso con la jefatura de unidad o quien esta designe).</a:t>
            </a:r>
          </a:p>
          <a:p>
            <a:pPr eaLnBrk="0" hangingPunct="0">
              <a:defRPr/>
            </a:pPr>
            <a:endParaRPr lang="en-US" altLang="en-US" sz="2000" dirty="0">
              <a:latin typeface="Helvetica" pitchFamily="2" charset="0"/>
              <a:cs typeface="+mn-cs"/>
            </a:endParaRPr>
          </a:p>
        </p:txBody>
      </p:sp>
      <p:sp>
        <p:nvSpPr>
          <p:cNvPr id="56325" name="Rectangle 16"/>
          <p:cNvSpPr>
            <a:spLocks noChangeArrowheads="1"/>
          </p:cNvSpPr>
          <p:nvPr/>
        </p:nvSpPr>
        <p:spPr bwMode="auto">
          <a:xfrm>
            <a:off x="0" y="4992688"/>
            <a:ext cx="12192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6326" name="Rectangle 32"/>
          <p:cNvSpPr>
            <a:spLocks noChangeArrowheads="1"/>
          </p:cNvSpPr>
          <p:nvPr/>
        </p:nvSpPr>
        <p:spPr bwMode="auto">
          <a:xfrm>
            <a:off x="0" y="3092450"/>
            <a:ext cx="12192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6327" name="Rectángulo 1"/>
          <p:cNvSpPr>
            <a:spLocks noChangeArrowheads="1"/>
          </p:cNvSpPr>
          <p:nvPr/>
        </p:nvSpPr>
        <p:spPr bwMode="auto">
          <a:xfrm>
            <a:off x="1911350" y="1698625"/>
            <a:ext cx="3833813" cy="368300"/>
          </a:xfrm>
          <a:prstGeom prst="rect">
            <a:avLst/>
          </a:prstGeom>
          <a:noFill/>
          <a:ln w="9525">
            <a:noFill/>
            <a:miter lim="800000"/>
            <a:headEnd/>
            <a:tailEnd/>
          </a:ln>
        </p:spPr>
        <p:txBody>
          <a:bodyPr wrap="none">
            <a:spAutoFit/>
          </a:bodyPr>
          <a:lstStyle/>
          <a:p>
            <a:pPr algn="just"/>
            <a:r>
              <a:rPr lang="es-ES">
                <a:latin typeface="Calibri" pitchFamily="34" charset="0"/>
              </a:rPr>
              <a:t>Art. 7 del D.L. 321 y art. 30 del D.S. 338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58370" name="Rectángulo 11"/>
          <p:cNvSpPr>
            <a:spLocks noChangeArrowheads="1"/>
          </p:cNvSpPr>
          <p:nvPr/>
        </p:nvSpPr>
        <p:spPr bwMode="auto">
          <a:xfrm>
            <a:off x="2111375" y="865188"/>
            <a:ext cx="7121525" cy="584200"/>
          </a:xfrm>
          <a:prstGeom prst="rect">
            <a:avLst/>
          </a:prstGeom>
          <a:noFill/>
          <a:ln w="9525">
            <a:noFill/>
            <a:miter lim="800000"/>
            <a:headEnd/>
            <a:tailEnd/>
          </a:ln>
        </p:spPr>
        <p:txBody>
          <a:bodyPr>
            <a:spAutoFit/>
          </a:bodyPr>
          <a:lstStyle/>
          <a:p>
            <a:r>
              <a:rPr lang="es-CL" sz="3200" b="1">
                <a:latin typeface="Helvetica"/>
                <a:cs typeface="Calibri" pitchFamily="34" charset="0"/>
              </a:rPr>
              <a:t>CAIS DEL PAÍS</a:t>
            </a:r>
          </a:p>
        </p:txBody>
      </p:sp>
      <p:sp>
        <p:nvSpPr>
          <p:cNvPr id="6" name="Rectángulo 5">
            <a:extLst>
              <a:ext uri="{FF2B5EF4-FFF2-40B4-BE49-F238E27FC236}"/>
            </a:extLst>
          </p:cNvPr>
          <p:cNvSpPr/>
          <p:nvPr/>
        </p:nvSpPr>
        <p:spPr>
          <a:xfrm>
            <a:off x="868363" y="72707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3</a:t>
            </a:r>
          </a:p>
        </p:txBody>
      </p:sp>
      <p:graphicFrame>
        <p:nvGraphicFramePr>
          <p:cNvPr id="2" name="Tabla 1"/>
          <p:cNvGraphicFramePr>
            <a:graphicFrameLocks noGrp="1"/>
          </p:cNvGraphicFramePr>
          <p:nvPr/>
        </p:nvGraphicFramePr>
        <p:xfrm>
          <a:off x="1911638" y="1588084"/>
          <a:ext cx="8877300" cy="4149151"/>
        </p:xfrm>
        <a:graphic>
          <a:graphicData uri="http://schemas.openxmlformats.org/drawingml/2006/table">
            <a:tbl>
              <a:tblPr firstRow="1" firstCol="1" bandRow="1">
                <a:tableStyleId>{08FB837D-C827-4EFA-A057-4D05807E0F7C}</a:tableStyleId>
              </a:tblPr>
              <a:tblGrid>
                <a:gridCol w="4478329">
                  <a:extLst>
                    <a:ext uri="{9D8B030D-6E8A-4147-A177-3AD203B41FA5}"/>
                  </a:extLst>
                </a:gridCol>
                <a:gridCol w="4398971">
                  <a:extLst>
                    <a:ext uri="{9D8B030D-6E8A-4147-A177-3AD203B41FA5}"/>
                  </a:extLst>
                </a:gridCol>
              </a:tblGrid>
              <a:tr h="201409">
                <a:tc gridSpan="2">
                  <a:txBody>
                    <a:bodyPr/>
                    <a:lstStyle/>
                    <a:p>
                      <a:pPr marL="539750" indent="-414020" algn="ctr">
                        <a:spcBef>
                          <a:spcPts val="600"/>
                        </a:spcBef>
                        <a:spcAft>
                          <a:spcPts val="0"/>
                        </a:spcAft>
                      </a:pPr>
                      <a:r>
                        <a:rPr lang="es-CL" sz="2800" b="1" i="0" dirty="0">
                          <a:effectLst/>
                          <a:latin typeface="+mn-lt"/>
                          <a:ea typeface="Times New Roman" panose="02020603050405020304" pitchFamily="18" charset="0"/>
                          <a:cs typeface="Times New Roman" panose="02020603050405020304" pitchFamily="18" charset="0"/>
                        </a:rPr>
                        <a:t>CENTROS DE APOYO PARA LA INTEGRACIÓN SOCIAL</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539750" indent="-414020">
                        <a:spcBef>
                          <a:spcPts val="600"/>
                        </a:spcBef>
                        <a:spcAft>
                          <a:spcPts val="0"/>
                        </a:spcAft>
                      </a:pPr>
                      <a:endParaRPr lang="es-CL"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extLst>
              </a:tr>
              <a:tr h="221549">
                <a:tc>
                  <a:txBody>
                    <a:bodyPr/>
                    <a:lstStyle/>
                    <a:p>
                      <a:pPr marL="539750" indent="-414020" algn="ctr">
                        <a:spcBef>
                          <a:spcPts val="600"/>
                        </a:spcBef>
                        <a:spcAft>
                          <a:spcPts val="0"/>
                        </a:spcAft>
                      </a:pPr>
                      <a:r>
                        <a:rPr lang="es-CL" sz="2000" b="0" dirty="0">
                          <a:effectLst/>
                          <a:latin typeface="+mn-lt"/>
                        </a:rPr>
                        <a:t>C.A.I.S Arica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De Chillán (Anexo CRS)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Iquique</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Concepción</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Antofagasta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Los Ángeles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308671">
                <a:tc>
                  <a:txBody>
                    <a:bodyPr/>
                    <a:lstStyle/>
                    <a:p>
                      <a:pPr marL="539750" indent="-414020" algn="ctr">
                        <a:spcBef>
                          <a:spcPts val="600"/>
                        </a:spcBef>
                        <a:spcAft>
                          <a:spcPts val="0"/>
                        </a:spcAft>
                      </a:pPr>
                      <a:r>
                        <a:rPr lang="es-CL" sz="2000" b="0" dirty="0">
                          <a:effectLst/>
                          <a:latin typeface="+mn-lt"/>
                        </a:rPr>
                        <a:t>C.A.I.S Copiapó (Anexo CRS)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Temuco</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La Serena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Valdivia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Valparaíso</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Puerto Montt</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Los Andes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Coyhaique</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Rengo</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Punta Arenas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64349">
                <a:tc>
                  <a:txBody>
                    <a:bodyPr/>
                    <a:lstStyle/>
                    <a:p>
                      <a:pPr marL="539750" indent="-414020" algn="ctr">
                        <a:spcBef>
                          <a:spcPts val="600"/>
                        </a:spcBef>
                        <a:spcAft>
                          <a:spcPts val="0"/>
                        </a:spcAft>
                      </a:pPr>
                      <a:r>
                        <a:rPr lang="es-CL" sz="2000" b="0" dirty="0">
                          <a:effectLst/>
                          <a:latin typeface="+mn-lt"/>
                        </a:rPr>
                        <a:t>C.A.I.S Rancagua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n-US" sz="2000" b="0" dirty="0">
                          <a:effectLst/>
                          <a:latin typeface="+mn-lt"/>
                        </a:rPr>
                        <a:t>C.A.I.S  Santiago</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Linares</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Puente Alto</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1761">
                <a:tc>
                  <a:txBody>
                    <a:bodyPr/>
                    <a:lstStyle/>
                    <a:p>
                      <a:pPr marL="539750" indent="-414020" algn="ctr">
                        <a:spcBef>
                          <a:spcPts val="600"/>
                        </a:spcBef>
                        <a:spcAft>
                          <a:spcPts val="0"/>
                        </a:spcAft>
                      </a:pPr>
                      <a:r>
                        <a:rPr lang="es-CL" sz="2000" b="0" dirty="0">
                          <a:effectLst/>
                          <a:latin typeface="+mn-lt"/>
                        </a:rPr>
                        <a:t>C.A.I.S Talca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39750" indent="-414020" algn="ctr">
                        <a:spcBef>
                          <a:spcPts val="600"/>
                        </a:spcBef>
                        <a:spcAft>
                          <a:spcPts val="0"/>
                        </a:spcAft>
                      </a:pPr>
                      <a:r>
                        <a:rPr lang="es-CL" sz="2000" b="0" dirty="0">
                          <a:effectLst/>
                          <a:latin typeface="+mn-lt"/>
                        </a:rPr>
                        <a:t>C.A.I.S Melipilla</a:t>
                      </a:r>
                      <a:endParaRPr lang="es-CL" sz="2000" b="0" i="1"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64349">
                <a:tc>
                  <a:txBody>
                    <a:bodyPr/>
                    <a:lstStyle/>
                    <a:p>
                      <a:pPr marL="539750" indent="-414020" algn="ctr">
                        <a:spcBef>
                          <a:spcPts val="600"/>
                        </a:spcBef>
                        <a:spcAft>
                          <a:spcPts val="0"/>
                        </a:spcAft>
                      </a:pPr>
                      <a:r>
                        <a:rPr lang="es-CL" sz="2400" b="1" i="0" dirty="0">
                          <a:solidFill>
                            <a:schemeClr val="bg1"/>
                          </a:solidFill>
                          <a:effectLst/>
                          <a:latin typeface="+mn-lt"/>
                        </a:rPr>
                        <a:t>Total</a:t>
                      </a:r>
                      <a:endParaRPr lang="es-CL" sz="2400" b="1" i="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539750" indent="-414020" algn="ctr">
                        <a:spcBef>
                          <a:spcPts val="600"/>
                        </a:spcBef>
                        <a:spcAft>
                          <a:spcPts val="0"/>
                        </a:spcAft>
                      </a:pPr>
                      <a:r>
                        <a:rPr lang="es-CL" sz="2400" b="1" i="0" dirty="0">
                          <a:solidFill>
                            <a:schemeClr val="bg1"/>
                          </a:solidFill>
                          <a:effectLst/>
                          <a:latin typeface="+mn-lt"/>
                          <a:ea typeface="Times New Roman" panose="02020603050405020304" pitchFamily="18" charset="0"/>
                          <a:cs typeface="Times New Roman" panose="02020603050405020304" pitchFamily="18" charset="0"/>
                        </a:rPr>
                        <a:t>22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12" name="Rectángulo 11">
            <a:extLst>
              <a:ext uri="{FF2B5EF4-FFF2-40B4-BE49-F238E27FC236}"/>
            </a:extLst>
          </p:cNvPr>
          <p:cNvSpPr/>
          <p:nvPr/>
        </p:nvSpPr>
        <p:spPr>
          <a:xfrm>
            <a:off x="2108200" y="865188"/>
            <a:ext cx="8491538" cy="584200"/>
          </a:xfrm>
          <a:prstGeom prst="rect">
            <a:avLst/>
          </a:prstGeom>
        </p:spPr>
        <p:txBody>
          <a:bodyPr>
            <a:spAutoFit/>
          </a:bodyPr>
          <a:lstStyle/>
          <a:p>
            <a:pPr fontAlgn="auto">
              <a:spcBef>
                <a:spcPts val="0"/>
              </a:spcBef>
              <a:spcAft>
                <a:spcPts val="0"/>
              </a:spcAft>
              <a:defRPr/>
            </a:pPr>
            <a:r>
              <a:rPr lang="es-MX" sz="3200" b="1" dirty="0">
                <a:solidFill>
                  <a:schemeClr val="accent6">
                    <a:lumMod val="50000"/>
                  </a:schemeClr>
                </a:solidFill>
                <a:latin typeface="Helvetica" pitchFamily="2" charset="0"/>
                <a:ea typeface="Calibri" charset="0"/>
                <a:cs typeface="Calibri" charset="0"/>
              </a:rPr>
              <a:t>Antecedentes Normativos</a:t>
            </a:r>
            <a:endParaRPr lang="es-CL" sz="3200" b="1" dirty="0">
              <a:solidFill>
                <a:schemeClr val="accent6">
                  <a:lumMod val="50000"/>
                </a:schemeClr>
              </a:solidFill>
              <a:latin typeface="Helvetica" pitchFamily="2" charset="0"/>
              <a:ea typeface="Calibri" charset="0"/>
              <a:cs typeface="Calibri" charset="0"/>
            </a:endParaRPr>
          </a:p>
        </p:txBody>
      </p:sp>
      <p:sp>
        <p:nvSpPr>
          <p:cNvPr id="6" name="Rectángulo 5">
            <a:extLst>
              <a:ext uri="{FF2B5EF4-FFF2-40B4-BE49-F238E27FC236}"/>
            </a:extLst>
          </p:cNvPr>
          <p:cNvSpPr/>
          <p:nvPr/>
        </p:nvSpPr>
        <p:spPr>
          <a:xfrm>
            <a:off x="1046163" y="72707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1</a:t>
            </a:r>
          </a:p>
        </p:txBody>
      </p:sp>
      <p:sp>
        <p:nvSpPr>
          <p:cNvPr id="8" name="Rectángulo 7">
            <a:extLst>
              <a:ext uri="{FF2B5EF4-FFF2-40B4-BE49-F238E27FC236}"/>
            </a:extLst>
          </p:cNvPr>
          <p:cNvSpPr/>
          <p:nvPr/>
        </p:nvSpPr>
        <p:spPr>
          <a:xfrm>
            <a:off x="-566738" y="1716088"/>
            <a:ext cx="12784138" cy="5984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latin typeface="Helvetica" pitchFamily="2" charset="0"/>
              </a:rPr>
              <a:t>Ley N° 21.124 de enero de 2019</a:t>
            </a:r>
            <a:endParaRPr lang="es-CL" dirty="0"/>
          </a:p>
        </p:txBody>
      </p:sp>
      <p:sp>
        <p:nvSpPr>
          <p:cNvPr id="19461" name="Rectángulo 8"/>
          <p:cNvSpPr>
            <a:spLocks noChangeArrowheads="1"/>
          </p:cNvSpPr>
          <p:nvPr/>
        </p:nvSpPr>
        <p:spPr bwMode="auto">
          <a:xfrm>
            <a:off x="1006475" y="2362200"/>
            <a:ext cx="9826625" cy="400050"/>
          </a:xfrm>
          <a:prstGeom prst="rect">
            <a:avLst/>
          </a:prstGeom>
          <a:noFill/>
          <a:ln w="9525">
            <a:noFill/>
            <a:miter lim="800000"/>
            <a:headEnd/>
            <a:tailEnd/>
          </a:ln>
        </p:spPr>
        <p:txBody>
          <a:bodyPr>
            <a:spAutoFit/>
          </a:bodyPr>
          <a:lstStyle/>
          <a:p>
            <a:pPr>
              <a:lnSpc>
                <a:spcPts val="2400"/>
              </a:lnSpc>
            </a:pPr>
            <a:r>
              <a:rPr lang="es-ES" sz="2000" b="1">
                <a:solidFill>
                  <a:schemeClr val="bg1"/>
                </a:solidFill>
                <a:latin typeface="Helvetica"/>
              </a:rPr>
              <a:t>•</a:t>
            </a:r>
          </a:p>
        </p:txBody>
      </p:sp>
      <p:sp>
        <p:nvSpPr>
          <p:cNvPr id="11" name="Rectángulo 10">
            <a:extLst>
              <a:ext uri="{FF2B5EF4-FFF2-40B4-BE49-F238E27FC236}"/>
            </a:extLst>
          </p:cNvPr>
          <p:cNvSpPr/>
          <p:nvPr/>
        </p:nvSpPr>
        <p:spPr>
          <a:xfrm>
            <a:off x="-330200" y="3495675"/>
            <a:ext cx="12785725" cy="21796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19463" name="Rectángulo 14"/>
          <p:cNvSpPr>
            <a:spLocks noChangeArrowheads="1"/>
          </p:cNvSpPr>
          <p:nvPr/>
        </p:nvSpPr>
        <p:spPr bwMode="auto">
          <a:xfrm>
            <a:off x="1292225" y="3806825"/>
            <a:ext cx="9540875" cy="347663"/>
          </a:xfrm>
          <a:prstGeom prst="rect">
            <a:avLst/>
          </a:prstGeom>
          <a:noFill/>
          <a:ln w="9525">
            <a:noFill/>
            <a:miter lim="800000"/>
            <a:headEnd/>
            <a:tailEnd/>
          </a:ln>
        </p:spPr>
        <p:txBody>
          <a:bodyPr>
            <a:spAutoFit/>
          </a:bodyPr>
          <a:lstStyle/>
          <a:p>
            <a:pPr marL="342900" indent="-342900">
              <a:lnSpc>
                <a:spcPts val="2000"/>
              </a:lnSpc>
              <a:buFontTx/>
              <a:buChar char="-"/>
            </a:pPr>
            <a:endParaRPr lang="es-MX" sz="1700">
              <a:latin typeface="Helvetica"/>
            </a:endParaRPr>
          </a:p>
        </p:txBody>
      </p:sp>
      <p:graphicFrame>
        <p:nvGraphicFramePr>
          <p:cNvPr id="3" name="Diagrama 2"/>
          <p:cNvGraphicFramePr/>
          <p:nvPr/>
        </p:nvGraphicFramePr>
        <p:xfrm>
          <a:off x="1209368" y="1165124"/>
          <a:ext cx="9291484" cy="6288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38" y="2338388"/>
            <a:ext cx="11857038" cy="3938587"/>
          </a:xfrm>
          <a:prstGeom prst="rect">
            <a:avLst/>
          </a:prstGeom>
          <a:solidFill>
            <a:schemeClr val="accent6">
              <a:lumMod val="40000"/>
              <a:lumOff val="60000"/>
            </a:schemeClr>
          </a:solidFill>
        </p:spPr>
        <p:txBody>
          <a:bodyPr>
            <a:spAutoFit/>
          </a:bodyPr>
          <a:lstStyle/>
          <a:p>
            <a:pPr marL="530225" indent="-265113" fontAlgn="auto">
              <a:lnSpc>
                <a:spcPts val="2000"/>
              </a:lnSpc>
              <a:spcBef>
                <a:spcPts val="0"/>
              </a:spcBef>
              <a:spcAft>
                <a:spcPts val="0"/>
              </a:spcAft>
              <a:buFontTx/>
              <a:buChar char="-"/>
              <a:defRPr/>
            </a:pPr>
            <a:r>
              <a:rPr lang="es-CL" b="1" dirty="0">
                <a:latin typeface="+mn-lt"/>
                <a:cs typeface="+mn-cs"/>
              </a:rPr>
              <a:t>Haber cumplido la mitad de la condena </a:t>
            </a:r>
            <a:r>
              <a:rPr lang="es-CL" dirty="0">
                <a:latin typeface="+mn-lt"/>
                <a:cs typeface="+mn-cs"/>
              </a:rPr>
              <a:t>que se le impuso por sentencia definitiva</a:t>
            </a:r>
            <a:r>
              <a:rPr lang="es-CL" b="1" dirty="0">
                <a:latin typeface="+mn-lt"/>
                <a:cs typeface="+mn-cs"/>
              </a:rPr>
              <a:t>, o los tiempos </a:t>
            </a:r>
            <a:r>
              <a:rPr lang="es-CL" dirty="0">
                <a:latin typeface="+mn-lt"/>
                <a:cs typeface="+mn-cs"/>
              </a:rPr>
              <a:t>establecidos en los </a:t>
            </a:r>
            <a:r>
              <a:rPr lang="es-CL" b="1" dirty="0">
                <a:latin typeface="+mn-lt"/>
                <a:cs typeface="+mn-cs"/>
              </a:rPr>
              <a:t>artículos 3º, 3° bis y 3° ter. </a:t>
            </a:r>
          </a:p>
          <a:p>
            <a:pPr marL="530225" indent="-265113" fontAlgn="auto">
              <a:lnSpc>
                <a:spcPts val="2000"/>
              </a:lnSpc>
              <a:spcBef>
                <a:spcPts val="0"/>
              </a:spcBef>
              <a:spcAft>
                <a:spcPts val="0"/>
              </a:spcAft>
              <a:buFontTx/>
              <a:buChar char="-"/>
              <a:defRPr/>
            </a:pPr>
            <a:endParaRPr lang="es-ES" sz="1700" b="1" dirty="0">
              <a:latin typeface="Helvetica" pitchFamily="2" charset="0"/>
              <a:cs typeface="+mn-cs"/>
            </a:endParaRPr>
          </a:p>
          <a:p>
            <a:pPr marL="530225" indent="-265113" algn="just" fontAlgn="auto">
              <a:lnSpc>
                <a:spcPts val="2000"/>
              </a:lnSpc>
              <a:spcBef>
                <a:spcPts val="0"/>
              </a:spcBef>
              <a:spcAft>
                <a:spcPts val="0"/>
              </a:spcAft>
              <a:buFontTx/>
              <a:buChar char="-"/>
              <a:defRPr/>
            </a:pPr>
            <a:r>
              <a:rPr lang="es-CL" b="1" dirty="0">
                <a:latin typeface="+mn-lt"/>
                <a:cs typeface="+mn-cs"/>
              </a:rPr>
              <a:t>Haber observado conducta intachable </a:t>
            </a:r>
            <a:r>
              <a:rPr lang="es-CL" dirty="0">
                <a:latin typeface="+mn-lt"/>
                <a:cs typeface="+mn-cs"/>
              </a:rPr>
              <a:t>durante el cumplimiento de la condena. Será calificado con esta conducta la persona condenada que tenga nota "</a:t>
            </a:r>
            <a:r>
              <a:rPr lang="es-CL" b="1" dirty="0">
                <a:latin typeface="+mn-lt"/>
                <a:cs typeface="+mn-cs"/>
              </a:rPr>
              <a:t>muy buena</a:t>
            </a:r>
            <a:r>
              <a:rPr lang="es-CL" dirty="0">
                <a:latin typeface="+mn-lt"/>
                <a:cs typeface="+mn-cs"/>
              </a:rPr>
              <a:t>", de conformidad al reglamento de este decreto ley, </a:t>
            </a:r>
            <a:r>
              <a:rPr lang="es-CL" b="1" dirty="0">
                <a:latin typeface="+mn-lt"/>
                <a:cs typeface="+mn-cs"/>
              </a:rPr>
              <a:t>en los cuatro bimestres anteriores a su postulación</a:t>
            </a:r>
            <a:r>
              <a:rPr lang="es-CL" dirty="0">
                <a:latin typeface="+mn-lt"/>
                <a:cs typeface="+mn-cs"/>
              </a:rPr>
              <a:t>. En caso que la </a:t>
            </a:r>
            <a:r>
              <a:rPr lang="es-CL" b="1" dirty="0">
                <a:latin typeface="+mn-lt"/>
                <a:cs typeface="+mn-cs"/>
              </a:rPr>
              <a:t>condena</a:t>
            </a:r>
            <a:r>
              <a:rPr lang="es-CL" dirty="0">
                <a:latin typeface="+mn-lt"/>
                <a:cs typeface="+mn-cs"/>
              </a:rPr>
              <a:t> impuesta </a:t>
            </a:r>
            <a:r>
              <a:rPr lang="es-CL" b="1" dirty="0">
                <a:latin typeface="+mn-lt"/>
                <a:cs typeface="+mn-cs"/>
              </a:rPr>
              <a:t>no excediere de quinientos cuarenta y un días</a:t>
            </a:r>
            <a:r>
              <a:rPr lang="es-CL" dirty="0">
                <a:latin typeface="+mn-lt"/>
                <a:cs typeface="+mn-cs"/>
              </a:rPr>
              <a:t>, se considerará como conducta intachable haber obtenido nota "muy buena" durante los </a:t>
            </a:r>
            <a:r>
              <a:rPr lang="es-CL" b="1" dirty="0">
                <a:latin typeface="+mn-lt"/>
                <a:cs typeface="+mn-cs"/>
              </a:rPr>
              <a:t>tres bimestres anteriores a su postulación</a:t>
            </a:r>
          </a:p>
          <a:p>
            <a:pPr marL="530225" indent="-265113" algn="just" fontAlgn="auto">
              <a:lnSpc>
                <a:spcPts val="2000"/>
              </a:lnSpc>
              <a:spcBef>
                <a:spcPts val="0"/>
              </a:spcBef>
              <a:spcAft>
                <a:spcPts val="0"/>
              </a:spcAft>
              <a:buFontTx/>
              <a:buChar char="-"/>
              <a:defRPr/>
            </a:pPr>
            <a:endParaRPr lang="es-CL" b="1" dirty="0">
              <a:latin typeface="+mn-lt"/>
              <a:cs typeface="+mn-cs"/>
            </a:endParaRPr>
          </a:p>
          <a:p>
            <a:pPr marL="530225" indent="-265113" algn="just" fontAlgn="auto">
              <a:lnSpc>
                <a:spcPts val="2000"/>
              </a:lnSpc>
              <a:spcBef>
                <a:spcPts val="0"/>
              </a:spcBef>
              <a:spcAft>
                <a:spcPts val="0"/>
              </a:spcAft>
              <a:buFontTx/>
              <a:buChar char="-"/>
              <a:defRPr/>
            </a:pPr>
            <a:r>
              <a:rPr lang="es-CL" dirty="0">
                <a:latin typeface="+mn-lt"/>
                <a:cs typeface="+mn-cs"/>
              </a:rPr>
              <a:t>Contar con un informe de postulación psicosocial elaborado por un equipo profesional del área técnica de Gendarmería de Chile, que permita orientar sobre los factores de riesgo de reincidencia, con el fin de conocer sus posibilidades para reinsertarse adecuadamente en la sociedad. Dicho informe contendrá, además, los antecedentes sociales y las características de personalidad de la persona condenada, dando cuenta de la conciencia de la gravedad del delito, del mal que éste causa y de su rechazo explícito a tales delitos.</a:t>
            </a:r>
          </a:p>
          <a:p>
            <a:pPr marL="530225" indent="-265113" algn="just" fontAlgn="auto">
              <a:lnSpc>
                <a:spcPts val="2000"/>
              </a:lnSpc>
              <a:spcBef>
                <a:spcPts val="0"/>
              </a:spcBef>
              <a:spcAft>
                <a:spcPts val="0"/>
              </a:spcAft>
              <a:buFontTx/>
              <a:buChar char="-"/>
              <a:defRPr/>
            </a:pPr>
            <a:endParaRPr lang="es-CL" dirty="0">
              <a:latin typeface="+mn-lt"/>
              <a:cs typeface="+mn-cs"/>
            </a:endParaRPr>
          </a:p>
        </p:txBody>
      </p:sp>
      <p:pic>
        <p:nvPicPr>
          <p:cNvPr id="21506"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12" name="Rectángulo 11">
            <a:extLst>
              <a:ext uri="{FF2B5EF4-FFF2-40B4-BE49-F238E27FC236}"/>
            </a:extLst>
          </p:cNvPr>
          <p:cNvSpPr/>
          <p:nvPr/>
        </p:nvSpPr>
        <p:spPr>
          <a:xfrm>
            <a:off x="2108200" y="865188"/>
            <a:ext cx="8491538" cy="1076325"/>
          </a:xfrm>
          <a:prstGeom prst="rect">
            <a:avLst/>
          </a:prstGeom>
        </p:spPr>
        <p:txBody>
          <a:bodyPr>
            <a:spAutoFit/>
          </a:bodyPr>
          <a:lstStyle/>
          <a:p>
            <a:pPr fontAlgn="auto">
              <a:spcBef>
                <a:spcPts val="0"/>
              </a:spcBef>
              <a:spcAft>
                <a:spcPts val="0"/>
              </a:spcAft>
              <a:defRPr/>
            </a:pPr>
            <a:r>
              <a:rPr lang="es-MX" sz="3200" b="1" dirty="0">
                <a:solidFill>
                  <a:schemeClr val="accent6">
                    <a:lumMod val="50000"/>
                  </a:schemeClr>
                </a:solidFill>
                <a:latin typeface="Helvetica" pitchFamily="2" charset="0"/>
                <a:ea typeface="Calibri" charset="0"/>
                <a:cs typeface="Calibri" charset="0"/>
              </a:rPr>
              <a:t>Requisitos para postulación a </a:t>
            </a:r>
          </a:p>
          <a:p>
            <a:pPr fontAlgn="auto">
              <a:spcBef>
                <a:spcPts val="0"/>
              </a:spcBef>
              <a:spcAft>
                <a:spcPts val="0"/>
              </a:spcAft>
              <a:defRPr/>
            </a:pPr>
            <a:r>
              <a:rPr lang="es-MX" sz="3200" b="1" dirty="0">
                <a:solidFill>
                  <a:schemeClr val="accent6">
                    <a:lumMod val="50000"/>
                  </a:schemeClr>
                </a:solidFill>
                <a:latin typeface="Helvetica" pitchFamily="2" charset="0"/>
                <a:ea typeface="Calibri" charset="0"/>
                <a:cs typeface="Calibri" charset="0"/>
              </a:rPr>
              <a:t>Libertad Condicional </a:t>
            </a:r>
            <a:endParaRPr lang="es-CL" sz="3200" b="1" dirty="0">
              <a:solidFill>
                <a:schemeClr val="accent6">
                  <a:lumMod val="50000"/>
                </a:schemeClr>
              </a:solidFill>
              <a:latin typeface="Helvetica" pitchFamily="2" charset="0"/>
              <a:ea typeface="Calibri" charset="0"/>
              <a:cs typeface="Calibri" charset="0"/>
            </a:endParaRPr>
          </a:p>
        </p:txBody>
      </p:sp>
      <p:sp>
        <p:nvSpPr>
          <p:cNvPr id="6" name="Rectángulo 5">
            <a:extLst>
              <a:ext uri="{FF2B5EF4-FFF2-40B4-BE49-F238E27FC236}"/>
            </a:extLst>
          </p:cNvPr>
          <p:cNvSpPr/>
          <p:nvPr/>
        </p:nvSpPr>
        <p:spPr>
          <a:xfrm>
            <a:off x="1030288" y="72707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1</a:t>
            </a:r>
          </a:p>
        </p:txBody>
      </p:sp>
      <p:sp>
        <p:nvSpPr>
          <p:cNvPr id="21509" name="Rectángulo 8"/>
          <p:cNvSpPr>
            <a:spLocks noChangeArrowheads="1"/>
          </p:cNvSpPr>
          <p:nvPr/>
        </p:nvSpPr>
        <p:spPr bwMode="auto">
          <a:xfrm>
            <a:off x="2108200" y="1900238"/>
            <a:ext cx="9826625" cy="369887"/>
          </a:xfrm>
          <a:prstGeom prst="rect">
            <a:avLst/>
          </a:prstGeom>
          <a:noFill/>
          <a:ln w="9525">
            <a:noFill/>
            <a:miter lim="800000"/>
            <a:headEnd/>
            <a:tailEnd/>
          </a:ln>
        </p:spPr>
        <p:txBody>
          <a:bodyPr>
            <a:spAutoFit/>
          </a:bodyPr>
          <a:lstStyle/>
          <a:p>
            <a:pPr>
              <a:lnSpc>
                <a:spcPts val="2400"/>
              </a:lnSpc>
            </a:pPr>
            <a:r>
              <a:rPr lang="es-ES" sz="1600" b="1">
                <a:latin typeface="Helvetica"/>
              </a:rPr>
              <a:t>ART. 2 del D.L. N° 321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75" y="119063"/>
            <a:ext cx="11739563" cy="6562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3554" name="Rectángulo 4"/>
          <p:cNvSpPr>
            <a:spLocks noChangeArrowheads="1"/>
          </p:cNvSpPr>
          <p:nvPr/>
        </p:nvSpPr>
        <p:spPr bwMode="auto">
          <a:xfrm>
            <a:off x="2487613" y="3308350"/>
            <a:ext cx="8745537" cy="1323975"/>
          </a:xfrm>
          <a:prstGeom prst="rect">
            <a:avLst/>
          </a:prstGeom>
          <a:noFill/>
          <a:ln w="9525">
            <a:noFill/>
            <a:miter lim="800000"/>
            <a:headEnd/>
            <a:tailEnd/>
          </a:ln>
        </p:spPr>
        <p:txBody>
          <a:bodyPr>
            <a:spAutoFit/>
          </a:bodyPr>
          <a:lstStyle/>
          <a:p>
            <a:r>
              <a:rPr lang="es-ES" sz="4000" b="1">
                <a:solidFill>
                  <a:schemeClr val="bg1"/>
                </a:solidFill>
                <a:latin typeface="Helvetica"/>
              </a:rPr>
              <a:t>ELABORACIÓN DEL INFORME DE POSTULACIÓN PSICOSOCIAL</a:t>
            </a:r>
            <a:endParaRPr lang="es-CL" sz="4000" b="1">
              <a:solidFill>
                <a:schemeClr val="bg1"/>
              </a:solidFill>
              <a:latin typeface="Helvetica"/>
            </a:endParaRPr>
          </a:p>
        </p:txBody>
      </p:sp>
      <p:pic>
        <p:nvPicPr>
          <p:cNvPr id="23555" name="Imagen 2"/>
          <p:cNvPicPr>
            <a:picLocks noChangeAspect="1"/>
          </p:cNvPicPr>
          <p:nvPr/>
        </p:nvPicPr>
        <p:blipFill>
          <a:blip r:embed="rId3"/>
          <a:srcRect/>
          <a:stretch>
            <a:fillRect/>
          </a:stretch>
        </p:blipFill>
        <p:spPr bwMode="auto">
          <a:xfrm>
            <a:off x="1057275" y="1025525"/>
            <a:ext cx="2024063" cy="2024063"/>
          </a:xfrm>
          <a:prstGeom prst="rect">
            <a:avLst/>
          </a:prstGeom>
          <a:noFill/>
          <a:ln w="9525">
            <a:noFill/>
            <a:miter lim="800000"/>
            <a:headEnd/>
            <a:tailEnd/>
          </a:ln>
        </p:spPr>
      </p:pic>
      <p:sp>
        <p:nvSpPr>
          <p:cNvPr id="23556" name="Rectángulo 3"/>
          <p:cNvSpPr>
            <a:spLocks noChangeArrowheads="1"/>
          </p:cNvSpPr>
          <p:nvPr/>
        </p:nvSpPr>
        <p:spPr bwMode="auto">
          <a:xfrm>
            <a:off x="1057275" y="3829050"/>
            <a:ext cx="2825750" cy="1020763"/>
          </a:xfrm>
          <a:prstGeom prst="rect">
            <a:avLst/>
          </a:prstGeom>
          <a:noFill/>
          <a:ln w="9525">
            <a:noFill/>
            <a:miter lim="800000"/>
            <a:headEnd/>
            <a:tailEnd/>
          </a:ln>
        </p:spPr>
        <p:txBody>
          <a:bodyPr>
            <a:spAutoFit/>
          </a:bodyPr>
          <a:lstStyle/>
          <a:p>
            <a:pPr eaLnBrk="0" hangingPunct="0">
              <a:lnSpc>
                <a:spcPts val="6025"/>
              </a:lnSpc>
            </a:pPr>
            <a:r>
              <a:rPr lang="es-CL" altLang="es-CL" sz="12000" b="1">
                <a:solidFill>
                  <a:schemeClr val="bg1"/>
                </a:solidFill>
                <a:latin typeface="Helvetica"/>
              </a:rPr>
              <a:t>2.</a:t>
            </a:r>
          </a:p>
        </p:txBody>
      </p:sp>
      <p:pic>
        <p:nvPicPr>
          <p:cNvPr id="23557" name="Imagen 5"/>
          <p:cNvPicPr>
            <a:picLocks noChangeAspect="1"/>
          </p:cNvPicPr>
          <p:nvPr/>
        </p:nvPicPr>
        <p:blipFill>
          <a:blip r:embed="rId4"/>
          <a:srcRect/>
          <a:stretch>
            <a:fillRect/>
          </a:stretch>
        </p:blipFill>
        <p:spPr bwMode="auto">
          <a:xfrm>
            <a:off x="1620838" y="1422400"/>
            <a:ext cx="1001712" cy="1193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6" name="Rectángulo 5">
            <a:extLst>
              <a:ext uri="{FF2B5EF4-FFF2-40B4-BE49-F238E27FC236}"/>
            </a:extLst>
          </p:cNvPr>
          <p:cNvSpPr/>
          <p:nvPr/>
        </p:nvSpPr>
        <p:spPr>
          <a:xfrm>
            <a:off x="706438" y="6985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sp>
        <p:nvSpPr>
          <p:cNvPr id="13" name="Rectángulo 12">
            <a:extLst>
              <a:ext uri="{FF2B5EF4-FFF2-40B4-BE49-F238E27FC236}"/>
            </a:extLst>
          </p:cNvPr>
          <p:cNvSpPr/>
          <p:nvPr/>
        </p:nvSpPr>
        <p:spPr>
          <a:xfrm>
            <a:off x="138113" y="1804988"/>
            <a:ext cx="11718925" cy="13049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25604" name="Rectángulo 10"/>
          <p:cNvSpPr>
            <a:spLocks noChangeArrowheads="1"/>
          </p:cNvSpPr>
          <p:nvPr/>
        </p:nvSpPr>
        <p:spPr bwMode="auto">
          <a:xfrm>
            <a:off x="280988" y="2095500"/>
            <a:ext cx="11237912" cy="646113"/>
          </a:xfrm>
          <a:prstGeom prst="rect">
            <a:avLst/>
          </a:prstGeom>
          <a:noFill/>
          <a:ln w="9525">
            <a:noFill/>
            <a:miter lim="800000"/>
            <a:headEnd/>
            <a:tailEnd/>
          </a:ln>
        </p:spPr>
        <p:txBody>
          <a:bodyPr>
            <a:spAutoFit/>
          </a:bodyPr>
          <a:lstStyle/>
          <a:p>
            <a:r>
              <a:rPr lang="es-MX">
                <a:solidFill>
                  <a:schemeClr val="bg1"/>
                </a:solidFill>
                <a:latin typeface="Helvetica"/>
              </a:rPr>
              <a:t>A través del Of © 55 de la Subdirección de Reinserción Social de fecha 11 de febrero de 2021. se pone a disposición el nuevo formato para la elaboración del informe de postulación psicosocial. </a:t>
            </a:r>
            <a:endParaRPr lang="es-CL">
              <a:solidFill>
                <a:schemeClr val="bg1"/>
              </a:solidFill>
              <a:latin typeface="Helvetica"/>
            </a:endParaRPr>
          </a:p>
        </p:txBody>
      </p:sp>
      <p:sp>
        <p:nvSpPr>
          <p:cNvPr id="4" name="CuadroTexto 3"/>
          <p:cNvSpPr txBox="1"/>
          <p:nvPr/>
        </p:nvSpPr>
        <p:spPr>
          <a:xfrm>
            <a:off x="501650" y="3414713"/>
            <a:ext cx="11355388" cy="1784350"/>
          </a:xfrm>
          <a:prstGeom prst="rect">
            <a:avLst/>
          </a:prstGeom>
          <a:noFill/>
        </p:spPr>
        <p:txBody>
          <a:bodyPr>
            <a:spAutoFit/>
          </a:bodyPr>
          <a:lstStyle/>
          <a:p>
            <a:pPr fontAlgn="auto">
              <a:spcBef>
                <a:spcPts val="0"/>
              </a:spcBef>
              <a:spcAft>
                <a:spcPts val="0"/>
              </a:spcAft>
              <a:defRPr/>
            </a:pPr>
            <a:r>
              <a:rPr lang="es-CL" sz="2200" b="1" dirty="0">
                <a:latin typeface="+mn-lt"/>
                <a:cs typeface="+mn-cs"/>
              </a:rPr>
              <a:t>Se establece </a:t>
            </a:r>
            <a:r>
              <a:rPr lang="es-CL" sz="2200" b="1" dirty="0">
                <a:latin typeface="+mn-lt"/>
                <a:cs typeface="+mn-cs"/>
              </a:rPr>
              <a:t>dos versiones para la elaboración del informe de postulación psicosocial</a:t>
            </a:r>
          </a:p>
          <a:p>
            <a:pPr fontAlgn="auto">
              <a:spcBef>
                <a:spcPts val="0"/>
              </a:spcBef>
              <a:spcAft>
                <a:spcPts val="0"/>
              </a:spcAft>
              <a:defRPr/>
            </a:pPr>
            <a:endParaRPr lang="es-CL" sz="2200" dirty="0">
              <a:latin typeface="+mn-lt"/>
              <a:cs typeface="+mn-cs"/>
            </a:endParaRPr>
          </a:p>
          <a:p>
            <a:pPr marL="342900" indent="-342900" fontAlgn="auto">
              <a:spcBef>
                <a:spcPts val="0"/>
              </a:spcBef>
              <a:spcAft>
                <a:spcPts val="0"/>
              </a:spcAft>
              <a:buFontTx/>
              <a:buAutoNum type="arabicPeriod"/>
              <a:defRPr/>
            </a:pPr>
            <a:r>
              <a:rPr lang="es-CL" sz="2200" dirty="0">
                <a:latin typeface="+mn-lt"/>
                <a:cs typeface="+mn-cs"/>
              </a:rPr>
              <a:t>Para postulantes en general</a:t>
            </a:r>
          </a:p>
          <a:p>
            <a:pPr marL="342900" indent="-342900" fontAlgn="auto">
              <a:spcBef>
                <a:spcPts val="0"/>
              </a:spcBef>
              <a:spcAft>
                <a:spcPts val="0"/>
              </a:spcAft>
              <a:buFontTx/>
              <a:buAutoNum type="arabicPeriod"/>
              <a:defRPr/>
            </a:pPr>
            <a:r>
              <a:rPr lang="es-CL" sz="2200" dirty="0">
                <a:latin typeface="+mn-lt"/>
                <a:cs typeface="+mn-cs"/>
              </a:rPr>
              <a:t>Mujeres postulantes que cumplen con los criterios establecidos en el art. 3° ter del D.L. N° 321 (Mujeres en embarazo o con hijos/as menores de 3 años). </a:t>
            </a:r>
          </a:p>
        </p:txBody>
      </p:sp>
      <p:sp>
        <p:nvSpPr>
          <p:cNvPr id="14" name="Rectángulo 13">
            <a:extLst>
              <a:ext uri="{FF2B5EF4-FFF2-40B4-BE49-F238E27FC236}"/>
            </a:extLst>
          </p:cNvPr>
          <p:cNvSpPr/>
          <p:nvPr/>
        </p:nvSpPr>
        <p:spPr>
          <a:xfrm>
            <a:off x="2108200" y="865188"/>
            <a:ext cx="8491538" cy="584200"/>
          </a:xfrm>
          <a:prstGeom prst="rect">
            <a:avLst/>
          </a:prstGeom>
        </p:spPr>
        <p:txBody>
          <a:bodyPr>
            <a:spAutoFit/>
          </a:bodyPr>
          <a:lstStyle/>
          <a:p>
            <a:pPr fontAlgn="auto">
              <a:spcBef>
                <a:spcPts val="0"/>
              </a:spcBef>
              <a:spcAft>
                <a:spcPts val="0"/>
              </a:spcAft>
              <a:defRPr/>
            </a:pPr>
            <a:r>
              <a:rPr lang="es-MX" sz="3200" b="1" dirty="0">
                <a:solidFill>
                  <a:schemeClr val="accent6">
                    <a:lumMod val="50000"/>
                  </a:schemeClr>
                </a:solidFill>
                <a:latin typeface="Helvetica" pitchFamily="2" charset="0"/>
                <a:ea typeface="Calibri" charset="0"/>
                <a:cs typeface="Calibri" charset="0"/>
              </a:rPr>
              <a:t>Informe de postulación psicosocial</a:t>
            </a:r>
            <a:endParaRPr lang="es-CL" sz="3200" b="1" dirty="0">
              <a:solidFill>
                <a:schemeClr val="accent6">
                  <a:lumMod val="50000"/>
                </a:schemeClr>
              </a:solidFill>
              <a:latin typeface="Helvetica" pitchFamily="2" charset="0"/>
              <a:ea typeface="Calibri" charset="0"/>
              <a:cs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n 9"/>
          <p:cNvPicPr>
            <a:picLocks noChangeAspect="1"/>
          </p:cNvPicPr>
          <p:nvPr/>
        </p:nvPicPr>
        <p:blipFill>
          <a:blip r:embed="rId3"/>
          <a:srcRect/>
          <a:stretch>
            <a:fillRect/>
          </a:stretch>
        </p:blipFill>
        <p:spPr bwMode="auto">
          <a:xfrm>
            <a:off x="773113" y="581025"/>
            <a:ext cx="1138237" cy="1138238"/>
          </a:xfrm>
          <a:prstGeom prst="rect">
            <a:avLst/>
          </a:prstGeom>
          <a:noFill/>
          <a:ln w="9525">
            <a:noFill/>
            <a:miter lim="800000"/>
            <a:headEnd/>
            <a:tailEnd/>
          </a:ln>
        </p:spPr>
      </p:pic>
      <p:sp>
        <p:nvSpPr>
          <p:cNvPr id="27650" name="Rectángulo 11"/>
          <p:cNvSpPr>
            <a:spLocks noChangeArrowheads="1"/>
          </p:cNvSpPr>
          <p:nvPr/>
        </p:nvSpPr>
        <p:spPr bwMode="auto">
          <a:xfrm>
            <a:off x="2057400" y="755650"/>
            <a:ext cx="8491538" cy="585788"/>
          </a:xfrm>
          <a:prstGeom prst="rect">
            <a:avLst/>
          </a:prstGeom>
          <a:noFill/>
          <a:ln w="9525">
            <a:noFill/>
            <a:miter lim="800000"/>
            <a:headEnd/>
            <a:tailEnd/>
          </a:ln>
        </p:spPr>
        <p:txBody>
          <a:bodyPr>
            <a:spAutoFit/>
          </a:bodyPr>
          <a:lstStyle/>
          <a:p>
            <a:r>
              <a:rPr lang="es-MX" sz="3200" b="1">
                <a:latin typeface="Helvetica"/>
                <a:cs typeface="Calibri" pitchFamily="34" charset="0"/>
              </a:rPr>
              <a:t>Artículo 14 del D.S. N° 338 </a:t>
            </a:r>
            <a:endParaRPr lang="es-CL" sz="3200" b="1">
              <a:latin typeface="Helvetica"/>
              <a:cs typeface="Calibri" pitchFamily="34" charset="0"/>
            </a:endParaRPr>
          </a:p>
        </p:txBody>
      </p:sp>
      <p:sp>
        <p:nvSpPr>
          <p:cNvPr id="6" name="Rectángulo 5">
            <a:extLst>
              <a:ext uri="{FF2B5EF4-FFF2-40B4-BE49-F238E27FC236}"/>
            </a:extLst>
          </p:cNvPr>
          <p:cNvSpPr/>
          <p:nvPr/>
        </p:nvSpPr>
        <p:spPr>
          <a:xfrm>
            <a:off x="706438" y="698500"/>
            <a:ext cx="1571625" cy="862013"/>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sp>
        <p:nvSpPr>
          <p:cNvPr id="27652" name="Rectángulo 1"/>
          <p:cNvSpPr>
            <a:spLocks noChangeArrowheads="1"/>
          </p:cNvSpPr>
          <p:nvPr/>
        </p:nvSpPr>
        <p:spPr bwMode="auto">
          <a:xfrm>
            <a:off x="2057400" y="1236663"/>
            <a:ext cx="5802313" cy="368300"/>
          </a:xfrm>
          <a:prstGeom prst="rect">
            <a:avLst/>
          </a:prstGeom>
          <a:noFill/>
          <a:ln w="9525">
            <a:noFill/>
            <a:miter lim="800000"/>
            <a:headEnd/>
            <a:tailEnd/>
          </a:ln>
        </p:spPr>
        <p:txBody>
          <a:bodyPr wrap="none">
            <a:spAutoFit/>
          </a:bodyPr>
          <a:lstStyle/>
          <a:p>
            <a:r>
              <a:rPr lang="es-ES" b="1">
                <a:latin typeface="Calibri" pitchFamily="34" charset="0"/>
              </a:rPr>
              <a:t>Requisitos técnicos del informe de postulación psicosocial. </a:t>
            </a:r>
            <a:endParaRPr lang="es-CL" b="1">
              <a:latin typeface="Calibri" pitchFamily="34" charset="0"/>
            </a:endParaRPr>
          </a:p>
        </p:txBody>
      </p:sp>
      <p:sp>
        <p:nvSpPr>
          <p:cNvPr id="8" name="Rectángulo 7">
            <a:extLst>
              <a:ext uri="{FF2B5EF4-FFF2-40B4-BE49-F238E27FC236}"/>
            </a:extLst>
          </p:cNvPr>
          <p:cNvSpPr/>
          <p:nvPr/>
        </p:nvSpPr>
        <p:spPr>
          <a:xfrm>
            <a:off x="-471488" y="1863725"/>
            <a:ext cx="12784138" cy="13049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9" name="Rectángulo 8">
            <a:extLst>
              <a:ext uri="{FF2B5EF4-FFF2-40B4-BE49-F238E27FC236}"/>
            </a:extLst>
          </p:cNvPr>
          <p:cNvSpPr/>
          <p:nvPr/>
        </p:nvSpPr>
        <p:spPr>
          <a:xfrm>
            <a:off x="773113" y="2085975"/>
            <a:ext cx="9707562" cy="3579813"/>
          </a:xfrm>
          <a:prstGeom prst="rect">
            <a:avLst/>
          </a:prstGeom>
        </p:spPr>
        <p:txBody>
          <a:bodyPr>
            <a:spAutoFit/>
          </a:bodyPr>
          <a:lstStyle/>
          <a:p>
            <a:pPr fontAlgn="auto">
              <a:lnSpc>
                <a:spcPts val="2000"/>
              </a:lnSpc>
              <a:spcBef>
                <a:spcPts val="0"/>
              </a:spcBef>
              <a:spcAft>
                <a:spcPts val="0"/>
              </a:spcAft>
              <a:defRPr/>
            </a:pPr>
            <a:r>
              <a:rPr lang="es-ES" sz="2000" dirty="0">
                <a:solidFill>
                  <a:schemeClr val="bg1"/>
                </a:solidFill>
                <a:latin typeface="Helvetica" pitchFamily="2" charset="0"/>
                <a:cs typeface="+mn-cs"/>
              </a:rPr>
              <a:t>El informe puesto a disposición de los equipos profesionales a través del Of © 55 se ajusta de manera estricta a los requisitos técnicos establecidos por en el art. 14 del Reglamento</a:t>
            </a:r>
            <a:r>
              <a:rPr lang="es-ES" sz="2000" b="1" dirty="0">
                <a:solidFill>
                  <a:schemeClr val="bg1"/>
                </a:solidFill>
                <a:latin typeface="Helvetica" pitchFamily="2" charset="0"/>
                <a:cs typeface="+mn-cs"/>
              </a:rPr>
              <a:t>:</a:t>
            </a:r>
          </a:p>
          <a:p>
            <a:pPr fontAlgn="auto">
              <a:lnSpc>
                <a:spcPts val="2000"/>
              </a:lnSpc>
              <a:spcBef>
                <a:spcPts val="0"/>
              </a:spcBef>
              <a:spcAft>
                <a:spcPts val="0"/>
              </a:spcAft>
              <a:defRPr/>
            </a:pPr>
            <a:endParaRPr lang="es-ES" sz="2000" b="1" dirty="0">
              <a:latin typeface="Helvetica" pitchFamily="2" charset="0"/>
              <a:cs typeface="+mn-cs"/>
            </a:endParaRPr>
          </a:p>
          <a:p>
            <a:pPr fontAlgn="auto">
              <a:spcBef>
                <a:spcPts val="0"/>
              </a:spcBef>
              <a:spcAft>
                <a:spcPts val="0"/>
              </a:spcAft>
              <a:defRPr/>
            </a:pPr>
            <a:endParaRPr lang="es-ES" sz="2000" dirty="0">
              <a:latin typeface="Helvetica" pitchFamily="2" charset="0"/>
              <a:cs typeface="+mn-cs"/>
            </a:endParaRPr>
          </a:p>
          <a:p>
            <a:pPr marL="457200" indent="-457200" algn="just" fontAlgn="auto">
              <a:spcBef>
                <a:spcPts val="0"/>
              </a:spcBef>
              <a:spcAft>
                <a:spcPts val="0"/>
              </a:spcAft>
              <a:buFontTx/>
              <a:buAutoNum type="alphaLcParenR"/>
              <a:defRPr/>
            </a:pPr>
            <a:r>
              <a:rPr lang="es-ES" sz="2000" dirty="0">
                <a:latin typeface="Helvetica" pitchFamily="2" charset="0"/>
                <a:cs typeface="+mn-cs"/>
              </a:rPr>
              <a:t>Una </a:t>
            </a:r>
            <a:r>
              <a:rPr lang="es-ES" sz="2000" b="1" u="sng" dirty="0">
                <a:latin typeface="Helvetica" pitchFamily="2" charset="0"/>
                <a:cs typeface="+mn-cs"/>
              </a:rPr>
              <a:t>descripción de la metodología empleada para elaborar el informe </a:t>
            </a:r>
            <a:r>
              <a:rPr lang="es-ES" sz="2000" dirty="0">
                <a:latin typeface="Helvetica" pitchFamily="2" charset="0"/>
                <a:cs typeface="+mn-cs"/>
              </a:rPr>
              <a:t>que haga referencia a las técnicas utilizadas para recabar la información.</a:t>
            </a:r>
          </a:p>
          <a:p>
            <a:pPr marL="457200" indent="-457200" algn="just" fontAlgn="auto">
              <a:spcBef>
                <a:spcPts val="0"/>
              </a:spcBef>
              <a:spcAft>
                <a:spcPts val="0"/>
              </a:spcAft>
              <a:buFontTx/>
              <a:buAutoNum type="alphaLcParenR"/>
              <a:defRPr/>
            </a:pPr>
            <a:endParaRPr lang="es-ES" sz="2000" dirty="0">
              <a:latin typeface="Helvetica" pitchFamily="2" charset="0"/>
              <a:cs typeface="+mn-cs"/>
            </a:endParaRPr>
          </a:p>
          <a:p>
            <a:pPr marL="457200" indent="-457200" algn="just" fontAlgn="auto">
              <a:spcBef>
                <a:spcPts val="0"/>
              </a:spcBef>
              <a:spcAft>
                <a:spcPts val="0"/>
              </a:spcAft>
              <a:buFontTx/>
              <a:buAutoNum type="alphaLcParenR" startAt="2"/>
              <a:defRPr/>
            </a:pPr>
            <a:r>
              <a:rPr lang="es-ES" sz="2000" dirty="0">
                <a:latin typeface="Helvetica" pitchFamily="2" charset="0"/>
                <a:cs typeface="+mn-cs"/>
              </a:rPr>
              <a:t>Una </a:t>
            </a:r>
            <a:r>
              <a:rPr lang="es-ES" sz="2000" b="1" u="sng" dirty="0">
                <a:latin typeface="Helvetica" pitchFamily="2" charset="0"/>
                <a:cs typeface="+mn-cs"/>
              </a:rPr>
              <a:t>descripción de la persona postulante</a:t>
            </a:r>
            <a:r>
              <a:rPr lang="es-ES" sz="2000" dirty="0">
                <a:latin typeface="Helvetica" pitchFamily="2" charset="0"/>
                <a:cs typeface="+mn-cs"/>
              </a:rPr>
              <a:t>, que haga referencia a sus </a:t>
            </a:r>
          </a:p>
          <a:p>
            <a:pPr algn="just" fontAlgn="auto">
              <a:spcBef>
                <a:spcPts val="0"/>
              </a:spcBef>
              <a:spcAft>
                <a:spcPts val="0"/>
              </a:spcAft>
              <a:defRPr/>
            </a:pPr>
            <a:r>
              <a:rPr lang="es-ES" sz="2000" dirty="0">
                <a:latin typeface="Helvetica" pitchFamily="2" charset="0"/>
                <a:cs typeface="+mn-cs"/>
              </a:rPr>
              <a:t>       antecedentes individuales, laborales y familiares, al delito cometido, a su riesgo  </a:t>
            </a:r>
          </a:p>
          <a:p>
            <a:pPr algn="just" fontAlgn="auto">
              <a:spcBef>
                <a:spcPts val="0"/>
              </a:spcBef>
              <a:spcAft>
                <a:spcPts val="0"/>
              </a:spcAft>
              <a:defRPr/>
            </a:pPr>
            <a:r>
              <a:rPr lang="es-ES" sz="2000" dirty="0">
                <a:latin typeface="Helvetica" pitchFamily="2" charset="0"/>
                <a:cs typeface="+mn-cs"/>
              </a:rPr>
              <a:t>       de reincidencia, necesidades de intervención, recursos y fortalezas.</a:t>
            </a:r>
          </a:p>
          <a:p>
            <a:pPr algn="just" fontAlgn="auto">
              <a:spcBef>
                <a:spcPts val="0"/>
              </a:spcBef>
              <a:spcAft>
                <a:spcPts val="0"/>
              </a:spcAft>
              <a:defRPr/>
            </a:pPr>
            <a:endParaRPr lang="es-ES" sz="2000" dirty="0">
              <a:latin typeface="Helvetica" pitchFamily="2"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extLst>
          </p:cNvPr>
          <p:cNvSpPr/>
          <p:nvPr/>
        </p:nvSpPr>
        <p:spPr>
          <a:xfrm>
            <a:off x="1071563" y="842963"/>
            <a:ext cx="10058400" cy="5453062"/>
          </a:xfrm>
          <a:prstGeom prst="rect">
            <a:avLst/>
          </a:prstGeom>
        </p:spPr>
        <p:txBody>
          <a:bodyPr>
            <a:spAutoFit/>
          </a:bodyPr>
          <a:lstStyle/>
          <a:p>
            <a:pPr marL="457200" indent="-457200" fontAlgn="auto">
              <a:lnSpc>
                <a:spcPts val="2200"/>
              </a:lnSpc>
              <a:spcBef>
                <a:spcPts val="0"/>
              </a:spcBef>
              <a:spcAft>
                <a:spcPts val="0"/>
              </a:spcAft>
              <a:buFontTx/>
              <a:buAutoNum type="alphaLcParenR" startAt="3"/>
              <a:defRPr/>
            </a:pPr>
            <a:r>
              <a:rPr lang="es-ES" sz="2000" dirty="0">
                <a:latin typeface="Helvetica" pitchFamily="2" charset="0"/>
                <a:cs typeface="+mn-cs"/>
              </a:rPr>
              <a:t>Una </a:t>
            </a:r>
            <a:r>
              <a:rPr lang="es-ES" sz="2000" b="1" u="sng" dirty="0">
                <a:latin typeface="Helvetica" pitchFamily="2" charset="0"/>
                <a:cs typeface="+mn-cs"/>
              </a:rPr>
              <a:t>descripción de las actividades de reinserción social realizadas por la </a:t>
            </a:r>
          </a:p>
          <a:p>
            <a:pPr fontAlgn="auto">
              <a:lnSpc>
                <a:spcPts val="2200"/>
              </a:lnSpc>
              <a:spcBef>
                <a:spcPts val="0"/>
              </a:spcBef>
              <a:spcAft>
                <a:spcPts val="0"/>
              </a:spcAft>
              <a:defRPr/>
            </a:pPr>
            <a:r>
              <a:rPr lang="es-ES" sz="2000" b="1" dirty="0">
                <a:latin typeface="Helvetica" pitchFamily="2" charset="0"/>
                <a:cs typeface="+mn-cs"/>
              </a:rPr>
              <a:t>       </a:t>
            </a:r>
            <a:r>
              <a:rPr lang="es-ES" sz="2000" b="1" u="sng" dirty="0">
                <a:latin typeface="Helvetica" pitchFamily="2" charset="0"/>
                <a:cs typeface="+mn-cs"/>
              </a:rPr>
              <a:t>persona</a:t>
            </a:r>
            <a:r>
              <a:rPr lang="es-ES" sz="2000" b="1" dirty="0">
                <a:latin typeface="Helvetica" pitchFamily="2" charset="0"/>
                <a:cs typeface="+mn-cs"/>
              </a:rPr>
              <a:t> </a:t>
            </a:r>
            <a:r>
              <a:rPr lang="es-ES" sz="2000" b="1" u="sng" dirty="0">
                <a:latin typeface="Helvetica" pitchFamily="2" charset="0"/>
                <a:cs typeface="+mn-cs"/>
              </a:rPr>
              <a:t>postulante</a:t>
            </a:r>
            <a:r>
              <a:rPr lang="es-ES" sz="2000" dirty="0">
                <a:latin typeface="Helvetica" pitchFamily="2" charset="0"/>
                <a:cs typeface="+mn-cs"/>
              </a:rPr>
              <a:t> durante el cumplimiento de su condena, que incluya los     </a:t>
            </a:r>
          </a:p>
          <a:p>
            <a:pPr fontAlgn="auto">
              <a:lnSpc>
                <a:spcPts val="2200"/>
              </a:lnSpc>
              <a:spcBef>
                <a:spcPts val="0"/>
              </a:spcBef>
              <a:spcAft>
                <a:spcPts val="0"/>
              </a:spcAft>
              <a:defRPr/>
            </a:pPr>
            <a:r>
              <a:rPr lang="es-ES" sz="2000" dirty="0">
                <a:latin typeface="Helvetica" pitchFamily="2" charset="0"/>
                <a:cs typeface="+mn-cs"/>
              </a:rPr>
              <a:t>       objetivos perseguidos y los logros alcanzados por su participación en estas </a:t>
            </a:r>
          </a:p>
          <a:p>
            <a:pPr fontAlgn="auto">
              <a:lnSpc>
                <a:spcPts val="2200"/>
              </a:lnSpc>
              <a:spcBef>
                <a:spcPts val="0"/>
              </a:spcBef>
              <a:spcAft>
                <a:spcPts val="0"/>
              </a:spcAft>
              <a:defRPr/>
            </a:pPr>
            <a:r>
              <a:rPr lang="es-ES" sz="2000" dirty="0">
                <a:latin typeface="Helvetica" pitchFamily="2" charset="0"/>
                <a:cs typeface="+mn-cs"/>
              </a:rPr>
              <a:t>       actividades.  </a:t>
            </a:r>
          </a:p>
          <a:p>
            <a:pPr fontAlgn="auto">
              <a:lnSpc>
                <a:spcPts val="2200"/>
              </a:lnSpc>
              <a:spcBef>
                <a:spcPts val="0"/>
              </a:spcBef>
              <a:spcAft>
                <a:spcPts val="0"/>
              </a:spcAft>
              <a:defRPr/>
            </a:pPr>
            <a:endParaRPr lang="es-ES" sz="2000" dirty="0">
              <a:latin typeface="Helvetica" pitchFamily="2" charset="0"/>
              <a:cs typeface="+mn-cs"/>
            </a:endParaRPr>
          </a:p>
          <a:p>
            <a:pPr marL="457200" indent="-457200" fontAlgn="auto">
              <a:lnSpc>
                <a:spcPts val="2200"/>
              </a:lnSpc>
              <a:spcBef>
                <a:spcPts val="0"/>
              </a:spcBef>
              <a:spcAft>
                <a:spcPts val="0"/>
              </a:spcAft>
              <a:buFontTx/>
              <a:buAutoNum type="alphaLcParenR" startAt="4"/>
              <a:defRPr/>
            </a:pPr>
            <a:r>
              <a:rPr lang="es-ES" sz="2000" dirty="0">
                <a:latin typeface="Helvetica" pitchFamily="2" charset="0"/>
                <a:cs typeface="+mn-cs"/>
              </a:rPr>
              <a:t>Un </a:t>
            </a:r>
            <a:r>
              <a:rPr lang="es-ES" sz="2000" b="1" u="sng" dirty="0">
                <a:latin typeface="Helvetica" pitchFamily="2" charset="0"/>
                <a:cs typeface="+mn-cs"/>
              </a:rPr>
              <a:t>análisis global del proceso de reinserción social </a:t>
            </a:r>
            <a:r>
              <a:rPr lang="es-ES" sz="2000" dirty="0">
                <a:latin typeface="Helvetica" pitchFamily="2" charset="0"/>
                <a:cs typeface="+mn-cs"/>
              </a:rPr>
              <a:t>que explique la manera en </a:t>
            </a:r>
          </a:p>
          <a:p>
            <a:pPr fontAlgn="auto">
              <a:lnSpc>
                <a:spcPts val="2200"/>
              </a:lnSpc>
              <a:spcBef>
                <a:spcPts val="0"/>
              </a:spcBef>
              <a:spcAft>
                <a:spcPts val="0"/>
              </a:spcAft>
              <a:defRPr/>
            </a:pPr>
            <a:r>
              <a:rPr lang="es-ES" sz="2000" dirty="0">
                <a:latin typeface="Helvetica" pitchFamily="2" charset="0"/>
                <a:cs typeface="+mn-cs"/>
              </a:rPr>
              <a:t>       que se vinculan las necesidades de intervención, los recursos y fortalezas de la </a:t>
            </a:r>
          </a:p>
          <a:p>
            <a:pPr fontAlgn="auto">
              <a:lnSpc>
                <a:spcPts val="2200"/>
              </a:lnSpc>
              <a:spcBef>
                <a:spcPts val="0"/>
              </a:spcBef>
              <a:spcAft>
                <a:spcPts val="0"/>
              </a:spcAft>
              <a:defRPr/>
            </a:pPr>
            <a:r>
              <a:rPr lang="es-ES" sz="2000" dirty="0">
                <a:latin typeface="Helvetica" pitchFamily="2" charset="0"/>
                <a:cs typeface="+mn-cs"/>
              </a:rPr>
              <a:t>       persona postulante. Este análisis deberá incluir una fundamentación técnica de las </a:t>
            </a:r>
          </a:p>
          <a:p>
            <a:pPr fontAlgn="auto">
              <a:lnSpc>
                <a:spcPts val="2200"/>
              </a:lnSpc>
              <a:spcBef>
                <a:spcPts val="0"/>
              </a:spcBef>
              <a:spcAft>
                <a:spcPts val="0"/>
              </a:spcAft>
              <a:defRPr/>
            </a:pPr>
            <a:r>
              <a:rPr lang="es-ES" sz="2000" dirty="0">
                <a:latin typeface="Helvetica" pitchFamily="2" charset="0"/>
                <a:cs typeface="+mn-cs"/>
              </a:rPr>
              <a:t>       áreas visualizadas como facilitadoras del proceso de reinserción social y de las </a:t>
            </a:r>
          </a:p>
          <a:p>
            <a:pPr fontAlgn="auto">
              <a:lnSpc>
                <a:spcPts val="2200"/>
              </a:lnSpc>
              <a:spcBef>
                <a:spcPts val="0"/>
              </a:spcBef>
              <a:spcAft>
                <a:spcPts val="0"/>
              </a:spcAft>
              <a:defRPr/>
            </a:pPr>
            <a:r>
              <a:rPr lang="es-ES" sz="2000" dirty="0">
                <a:latin typeface="Helvetica" pitchFamily="2" charset="0"/>
                <a:cs typeface="+mn-cs"/>
              </a:rPr>
              <a:t>       áreas que requieren un mayor desarrollo para evitar reincidencias.</a:t>
            </a:r>
          </a:p>
          <a:p>
            <a:pPr fontAlgn="auto">
              <a:lnSpc>
                <a:spcPts val="2200"/>
              </a:lnSpc>
              <a:spcBef>
                <a:spcPts val="0"/>
              </a:spcBef>
              <a:spcAft>
                <a:spcPts val="0"/>
              </a:spcAft>
              <a:defRPr/>
            </a:pPr>
            <a:endParaRPr lang="es-ES" sz="2000" dirty="0">
              <a:latin typeface="Helvetica" pitchFamily="2" charset="0"/>
              <a:cs typeface="+mn-cs"/>
            </a:endParaRPr>
          </a:p>
          <a:p>
            <a:pPr marL="457200" indent="-457200" fontAlgn="auto">
              <a:lnSpc>
                <a:spcPts val="2200"/>
              </a:lnSpc>
              <a:spcBef>
                <a:spcPts val="0"/>
              </a:spcBef>
              <a:spcAft>
                <a:spcPts val="0"/>
              </a:spcAft>
              <a:buFontTx/>
              <a:buAutoNum type="alphaLcParenR" startAt="5"/>
              <a:defRPr/>
            </a:pPr>
            <a:r>
              <a:rPr lang="es-ES" sz="2000" dirty="0">
                <a:latin typeface="Helvetica" pitchFamily="2" charset="0"/>
                <a:cs typeface="+mn-cs"/>
              </a:rPr>
              <a:t>Según la evaluación de las necesidades de intervención</a:t>
            </a:r>
            <a:r>
              <a:rPr lang="es-ES" sz="2000" b="1" u="sng" dirty="0">
                <a:latin typeface="Helvetica" pitchFamily="2" charset="0"/>
                <a:cs typeface="+mn-cs"/>
              </a:rPr>
              <a:t>, sugerir actividades y </a:t>
            </a:r>
          </a:p>
          <a:p>
            <a:pPr fontAlgn="auto">
              <a:lnSpc>
                <a:spcPts val="2200"/>
              </a:lnSpc>
              <a:spcBef>
                <a:spcPts val="0"/>
              </a:spcBef>
              <a:spcAft>
                <a:spcPts val="0"/>
              </a:spcAft>
              <a:defRPr/>
            </a:pPr>
            <a:r>
              <a:rPr lang="es-ES" sz="2000" b="1" dirty="0">
                <a:latin typeface="Helvetica" pitchFamily="2" charset="0"/>
                <a:cs typeface="+mn-cs"/>
              </a:rPr>
              <a:t>       </a:t>
            </a:r>
            <a:r>
              <a:rPr lang="es-ES" sz="2000" b="1" u="sng" dirty="0">
                <a:latin typeface="Helvetica" pitchFamily="2" charset="0"/>
                <a:cs typeface="+mn-cs"/>
              </a:rPr>
              <a:t>programas que podrían apoyar el proceso de reinserción social </a:t>
            </a:r>
            <a:r>
              <a:rPr lang="es-ES" sz="2000" dirty="0">
                <a:latin typeface="Helvetica" pitchFamily="2" charset="0"/>
                <a:cs typeface="+mn-cs"/>
              </a:rPr>
              <a:t>de la persona  </a:t>
            </a:r>
          </a:p>
          <a:p>
            <a:pPr fontAlgn="auto">
              <a:lnSpc>
                <a:spcPts val="2200"/>
              </a:lnSpc>
              <a:spcBef>
                <a:spcPts val="0"/>
              </a:spcBef>
              <a:spcAft>
                <a:spcPts val="0"/>
              </a:spcAft>
              <a:defRPr/>
            </a:pPr>
            <a:r>
              <a:rPr lang="es-ES" sz="2000" dirty="0">
                <a:latin typeface="Helvetica" pitchFamily="2" charset="0"/>
                <a:cs typeface="+mn-cs"/>
              </a:rPr>
              <a:t>       postulante una vez que se encuentre en el medio libre.</a:t>
            </a:r>
          </a:p>
          <a:p>
            <a:pPr fontAlgn="auto">
              <a:lnSpc>
                <a:spcPts val="2200"/>
              </a:lnSpc>
              <a:spcBef>
                <a:spcPts val="0"/>
              </a:spcBef>
              <a:spcAft>
                <a:spcPts val="0"/>
              </a:spcAft>
              <a:defRPr/>
            </a:pPr>
            <a:r>
              <a:rPr lang="es-ES" sz="2000" dirty="0">
                <a:latin typeface="Helvetica" pitchFamily="2" charset="0"/>
                <a:cs typeface="+mn-cs"/>
              </a:rPr>
              <a:t>       </a:t>
            </a:r>
          </a:p>
          <a:p>
            <a:pPr marL="457200" indent="-457200" fontAlgn="auto">
              <a:lnSpc>
                <a:spcPts val="2200"/>
              </a:lnSpc>
              <a:spcBef>
                <a:spcPts val="0"/>
              </a:spcBef>
              <a:spcAft>
                <a:spcPts val="0"/>
              </a:spcAft>
              <a:buFontTx/>
              <a:buAutoNum type="alphaLcParenR" startAt="6"/>
              <a:defRPr/>
            </a:pPr>
            <a:r>
              <a:rPr lang="es-ES" sz="2000" dirty="0">
                <a:latin typeface="Helvetica" pitchFamily="2" charset="0"/>
                <a:cs typeface="+mn-cs"/>
              </a:rPr>
              <a:t>Incorporar las </a:t>
            </a:r>
            <a:r>
              <a:rPr lang="es-ES" sz="2000" b="1" u="sng" dirty="0">
                <a:latin typeface="Helvetica" pitchFamily="2" charset="0"/>
                <a:cs typeface="+mn-cs"/>
              </a:rPr>
              <a:t>expectativas que la persona postulante</a:t>
            </a:r>
            <a:r>
              <a:rPr lang="es-ES" sz="2000" dirty="0">
                <a:latin typeface="Helvetica" pitchFamily="2" charset="0"/>
                <a:cs typeface="+mn-cs"/>
              </a:rPr>
              <a:t> tiene respecto a su </a:t>
            </a:r>
          </a:p>
          <a:p>
            <a:pPr fontAlgn="auto">
              <a:lnSpc>
                <a:spcPts val="2200"/>
              </a:lnSpc>
              <a:spcBef>
                <a:spcPts val="0"/>
              </a:spcBef>
              <a:spcAft>
                <a:spcPts val="0"/>
              </a:spcAft>
              <a:defRPr/>
            </a:pPr>
            <a:r>
              <a:rPr lang="es-ES" sz="2000" dirty="0">
                <a:latin typeface="Helvetica" pitchFamily="2" charset="0"/>
                <a:cs typeface="+mn-cs"/>
              </a:rPr>
              <a:t>       proceso de reinserción social </a:t>
            </a:r>
            <a:r>
              <a:rPr lang="es-ES" sz="2000" b="1" u="sng" dirty="0">
                <a:latin typeface="Helvetica" pitchFamily="2" charset="0"/>
                <a:cs typeface="+mn-cs"/>
              </a:rPr>
              <a:t>en el medio libre</a:t>
            </a:r>
            <a:r>
              <a:rPr lang="es-ES" sz="2000" dirty="0">
                <a:latin typeface="Helvetica" pitchFamily="2" charset="0"/>
                <a:cs typeface="+mn-cs"/>
              </a:rPr>
              <a:t>.</a:t>
            </a:r>
          </a:p>
          <a:p>
            <a:pPr fontAlgn="auto">
              <a:lnSpc>
                <a:spcPts val="2200"/>
              </a:lnSpc>
              <a:spcBef>
                <a:spcPts val="0"/>
              </a:spcBef>
              <a:spcAft>
                <a:spcPts val="0"/>
              </a:spcAft>
              <a:defRPr/>
            </a:pPr>
            <a:r>
              <a:rPr lang="es-ES" sz="2000" dirty="0">
                <a:latin typeface="Helvetica" pitchFamily="2" charset="0"/>
                <a:cs typeface="+mn-cs"/>
              </a:rPr>
              <a:t>     </a:t>
            </a:r>
          </a:p>
          <a:p>
            <a:pPr fontAlgn="auto">
              <a:lnSpc>
                <a:spcPts val="2200"/>
              </a:lnSpc>
              <a:spcBef>
                <a:spcPts val="0"/>
              </a:spcBef>
              <a:spcAft>
                <a:spcPts val="0"/>
              </a:spcAft>
              <a:defRPr/>
            </a:pPr>
            <a:r>
              <a:rPr lang="es-ES" sz="2000" dirty="0">
                <a:latin typeface="Helvetica" pitchFamily="2" charset="0"/>
                <a:cs typeface="+mn-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n 9"/>
          <p:cNvPicPr>
            <a:picLocks noChangeAspect="1"/>
          </p:cNvPicPr>
          <p:nvPr/>
        </p:nvPicPr>
        <p:blipFill>
          <a:blip r:embed="rId3"/>
          <a:srcRect/>
          <a:stretch>
            <a:fillRect/>
          </a:stretch>
        </p:blipFill>
        <p:spPr bwMode="auto">
          <a:xfrm>
            <a:off x="773113" y="463550"/>
            <a:ext cx="1138237" cy="1136650"/>
          </a:xfrm>
          <a:prstGeom prst="rect">
            <a:avLst/>
          </a:prstGeom>
          <a:noFill/>
          <a:ln w="9525">
            <a:noFill/>
            <a:miter lim="800000"/>
            <a:headEnd/>
            <a:tailEnd/>
          </a:ln>
        </p:spPr>
      </p:pic>
      <p:sp>
        <p:nvSpPr>
          <p:cNvPr id="6" name="Rectángulo 5">
            <a:extLst>
              <a:ext uri="{FF2B5EF4-FFF2-40B4-BE49-F238E27FC236}"/>
            </a:extLst>
          </p:cNvPr>
          <p:cNvSpPr/>
          <p:nvPr/>
        </p:nvSpPr>
        <p:spPr>
          <a:xfrm>
            <a:off x="706438" y="581025"/>
            <a:ext cx="1571625" cy="860425"/>
          </a:xfrm>
          <a:prstGeom prst="rect">
            <a:avLst/>
          </a:prstGeom>
        </p:spPr>
        <p:txBody>
          <a:bodyPr>
            <a:spAutoFit/>
          </a:bodyPr>
          <a:lstStyle/>
          <a:p>
            <a:pPr eaLnBrk="0" hangingPunct="0">
              <a:lnSpc>
                <a:spcPts val="6020"/>
              </a:lnSpc>
              <a:defRPr/>
            </a:pPr>
            <a:r>
              <a:rPr lang="es-CL" altLang="es-CL" sz="5000" b="1" dirty="0">
                <a:solidFill>
                  <a:schemeClr val="bg1">
                    <a:lumMod val="50000"/>
                  </a:schemeClr>
                </a:solidFill>
                <a:latin typeface="Helvetica" pitchFamily="2" charset="0"/>
                <a:cs typeface="+mn-cs"/>
              </a:rPr>
              <a:t>  2</a:t>
            </a:r>
          </a:p>
        </p:txBody>
      </p:sp>
      <p:sp>
        <p:nvSpPr>
          <p:cNvPr id="14" name="Rectángulo 13">
            <a:extLst>
              <a:ext uri="{FF2B5EF4-FFF2-40B4-BE49-F238E27FC236}"/>
            </a:extLst>
          </p:cNvPr>
          <p:cNvSpPr/>
          <p:nvPr/>
        </p:nvSpPr>
        <p:spPr>
          <a:xfrm>
            <a:off x="2108200" y="628650"/>
            <a:ext cx="8491538" cy="584200"/>
          </a:xfrm>
          <a:prstGeom prst="rect">
            <a:avLst/>
          </a:prstGeom>
        </p:spPr>
        <p:txBody>
          <a:bodyPr>
            <a:spAutoFit/>
          </a:bodyPr>
          <a:lstStyle/>
          <a:p>
            <a:pPr fontAlgn="auto">
              <a:spcBef>
                <a:spcPts val="0"/>
              </a:spcBef>
              <a:spcAft>
                <a:spcPts val="0"/>
              </a:spcAft>
              <a:defRPr/>
            </a:pPr>
            <a:r>
              <a:rPr lang="es-MX" sz="3200" b="1" dirty="0">
                <a:solidFill>
                  <a:schemeClr val="accent6">
                    <a:lumMod val="50000"/>
                  </a:schemeClr>
                </a:solidFill>
                <a:latin typeface="Helvetica" pitchFamily="2" charset="0"/>
                <a:ea typeface="Calibri" charset="0"/>
                <a:cs typeface="Calibri" charset="0"/>
              </a:rPr>
              <a:t>EQUIPO QUE ELABORA EL INFORME </a:t>
            </a:r>
            <a:endParaRPr lang="es-CL" sz="3200" b="1" dirty="0">
              <a:solidFill>
                <a:schemeClr val="accent6">
                  <a:lumMod val="50000"/>
                </a:schemeClr>
              </a:solidFill>
              <a:latin typeface="Helvetica" pitchFamily="2" charset="0"/>
              <a:ea typeface="Calibri" charset="0"/>
              <a:cs typeface="Calibri" charset="0"/>
            </a:endParaRPr>
          </a:p>
        </p:txBody>
      </p:sp>
      <p:sp>
        <p:nvSpPr>
          <p:cNvPr id="2" name="Rectángulo 1"/>
          <p:cNvSpPr/>
          <p:nvPr/>
        </p:nvSpPr>
        <p:spPr>
          <a:xfrm>
            <a:off x="884238" y="2138363"/>
            <a:ext cx="2447925"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JEFATURA TÉCNICA LOCAL</a:t>
            </a:r>
          </a:p>
        </p:txBody>
      </p:sp>
      <p:sp>
        <p:nvSpPr>
          <p:cNvPr id="9" name="Rectángulo 8"/>
          <p:cNvSpPr/>
          <p:nvPr/>
        </p:nvSpPr>
        <p:spPr>
          <a:xfrm>
            <a:off x="847725" y="4208463"/>
            <a:ext cx="2447925"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PROFESIONALES UNIDAD TÉCNICA LOCAL</a:t>
            </a:r>
          </a:p>
        </p:txBody>
      </p:sp>
      <p:sp>
        <p:nvSpPr>
          <p:cNvPr id="31750" name="任意多边形 89"/>
          <p:cNvSpPr>
            <a:spLocks noChangeArrowheads="1"/>
          </p:cNvSpPr>
          <p:nvPr/>
        </p:nvSpPr>
        <p:spPr bwMode="auto">
          <a:xfrm>
            <a:off x="4697413" y="4643438"/>
            <a:ext cx="325437" cy="769937"/>
          </a:xfrm>
          <a:custGeom>
            <a:avLst/>
            <a:gdLst>
              <a:gd name="T0" fmla="*/ 162542 w 21600"/>
              <a:gd name="T1" fmla="*/ 385125 h 21600"/>
              <a:gd name="T2" fmla="*/ 162542 w 21600"/>
              <a:gd name="T3" fmla="*/ 385125 h 21600"/>
              <a:gd name="T4" fmla="*/ 162542 w 21600"/>
              <a:gd name="T5" fmla="*/ 385125 h 21600"/>
              <a:gd name="T6" fmla="*/ 162542 w 21600"/>
              <a:gd name="T7" fmla="*/ 38512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549" y="3737"/>
                </a:moveTo>
                <a:cubicBezTo>
                  <a:pt x="5549" y="3737"/>
                  <a:pt x="5549" y="3737"/>
                  <a:pt x="16448" y="3737"/>
                </a:cubicBezTo>
                <a:cubicBezTo>
                  <a:pt x="19817" y="3737"/>
                  <a:pt x="21600" y="4897"/>
                  <a:pt x="21600" y="5438"/>
                </a:cubicBezTo>
                <a:cubicBezTo>
                  <a:pt x="21600" y="5438"/>
                  <a:pt x="21600" y="5438"/>
                  <a:pt x="21600" y="5593"/>
                </a:cubicBezTo>
                <a:cubicBezTo>
                  <a:pt x="21600" y="5593"/>
                  <a:pt x="21600" y="5593"/>
                  <a:pt x="21600" y="5825"/>
                </a:cubicBezTo>
                <a:cubicBezTo>
                  <a:pt x="21600" y="5825"/>
                  <a:pt x="21600" y="5825"/>
                  <a:pt x="21600" y="11779"/>
                </a:cubicBezTo>
                <a:cubicBezTo>
                  <a:pt x="21600" y="12166"/>
                  <a:pt x="20807" y="12475"/>
                  <a:pt x="19817" y="12475"/>
                </a:cubicBezTo>
                <a:cubicBezTo>
                  <a:pt x="18628" y="12475"/>
                  <a:pt x="17835" y="12166"/>
                  <a:pt x="17835" y="11779"/>
                </a:cubicBezTo>
                <a:cubicBezTo>
                  <a:pt x="17835" y="11779"/>
                  <a:pt x="17835" y="11779"/>
                  <a:pt x="17835" y="6675"/>
                </a:cubicBezTo>
                <a:cubicBezTo>
                  <a:pt x="17835" y="6675"/>
                  <a:pt x="17835" y="6675"/>
                  <a:pt x="16448" y="6675"/>
                </a:cubicBezTo>
                <a:cubicBezTo>
                  <a:pt x="16448" y="6675"/>
                  <a:pt x="16448" y="6675"/>
                  <a:pt x="16448" y="11547"/>
                </a:cubicBezTo>
                <a:cubicBezTo>
                  <a:pt x="16448" y="11547"/>
                  <a:pt x="16448" y="11547"/>
                  <a:pt x="16448" y="20595"/>
                </a:cubicBezTo>
                <a:cubicBezTo>
                  <a:pt x="16448" y="21136"/>
                  <a:pt x="15259" y="21600"/>
                  <a:pt x="13872" y="21600"/>
                </a:cubicBezTo>
                <a:cubicBezTo>
                  <a:pt x="12484" y="21600"/>
                  <a:pt x="11494" y="21136"/>
                  <a:pt x="11494" y="20595"/>
                </a:cubicBezTo>
                <a:cubicBezTo>
                  <a:pt x="11494" y="20595"/>
                  <a:pt x="11494" y="20595"/>
                  <a:pt x="11494" y="12784"/>
                </a:cubicBezTo>
                <a:cubicBezTo>
                  <a:pt x="11494" y="12784"/>
                  <a:pt x="11494" y="12784"/>
                  <a:pt x="10106" y="12784"/>
                </a:cubicBezTo>
                <a:cubicBezTo>
                  <a:pt x="10106" y="12784"/>
                  <a:pt x="10106" y="12784"/>
                  <a:pt x="10106" y="20595"/>
                </a:cubicBezTo>
                <a:cubicBezTo>
                  <a:pt x="10106" y="21136"/>
                  <a:pt x="9116" y="21600"/>
                  <a:pt x="7728" y="21600"/>
                </a:cubicBezTo>
                <a:cubicBezTo>
                  <a:pt x="6341" y="21600"/>
                  <a:pt x="5152" y="21136"/>
                  <a:pt x="5152" y="20595"/>
                </a:cubicBezTo>
                <a:cubicBezTo>
                  <a:pt x="5152" y="20595"/>
                  <a:pt x="5152" y="20595"/>
                  <a:pt x="5152" y="11779"/>
                </a:cubicBezTo>
                <a:cubicBezTo>
                  <a:pt x="5152" y="11702"/>
                  <a:pt x="5152" y="11624"/>
                  <a:pt x="5152" y="11547"/>
                </a:cubicBezTo>
                <a:cubicBezTo>
                  <a:pt x="5152" y="11547"/>
                  <a:pt x="5152" y="11547"/>
                  <a:pt x="5152" y="6675"/>
                </a:cubicBezTo>
                <a:cubicBezTo>
                  <a:pt x="5152" y="6675"/>
                  <a:pt x="5152" y="6675"/>
                  <a:pt x="3567" y="6675"/>
                </a:cubicBezTo>
                <a:cubicBezTo>
                  <a:pt x="3567" y="6675"/>
                  <a:pt x="3567" y="6675"/>
                  <a:pt x="3567" y="11779"/>
                </a:cubicBezTo>
                <a:cubicBezTo>
                  <a:pt x="3567" y="12166"/>
                  <a:pt x="2774" y="12475"/>
                  <a:pt x="1783" y="12475"/>
                </a:cubicBezTo>
                <a:cubicBezTo>
                  <a:pt x="793" y="12475"/>
                  <a:pt x="0" y="12166"/>
                  <a:pt x="0" y="11779"/>
                </a:cubicBezTo>
                <a:cubicBezTo>
                  <a:pt x="0" y="11779"/>
                  <a:pt x="0" y="11779"/>
                  <a:pt x="0" y="5825"/>
                </a:cubicBezTo>
                <a:cubicBezTo>
                  <a:pt x="0" y="5825"/>
                  <a:pt x="0" y="5825"/>
                  <a:pt x="0" y="5593"/>
                </a:cubicBezTo>
                <a:cubicBezTo>
                  <a:pt x="0" y="5593"/>
                  <a:pt x="0" y="5593"/>
                  <a:pt x="0" y="5515"/>
                </a:cubicBezTo>
                <a:cubicBezTo>
                  <a:pt x="0" y="5051"/>
                  <a:pt x="1585" y="3814"/>
                  <a:pt x="5549" y="3737"/>
                </a:cubicBezTo>
                <a:close/>
                <a:moveTo>
                  <a:pt x="10884" y="0"/>
                </a:moveTo>
                <a:cubicBezTo>
                  <a:pt x="13288" y="0"/>
                  <a:pt x="15237" y="763"/>
                  <a:pt x="15237" y="1704"/>
                </a:cubicBezTo>
                <a:cubicBezTo>
                  <a:pt x="15237" y="2646"/>
                  <a:pt x="13288" y="3409"/>
                  <a:pt x="10884" y="3409"/>
                </a:cubicBezTo>
                <a:cubicBezTo>
                  <a:pt x="8479" y="3409"/>
                  <a:pt x="6530" y="2646"/>
                  <a:pt x="6530" y="1704"/>
                </a:cubicBezTo>
                <a:cubicBezTo>
                  <a:pt x="6530" y="763"/>
                  <a:pt x="8479" y="0"/>
                  <a:pt x="10884" y="0"/>
                </a:cubicBezTo>
                <a:close/>
              </a:path>
            </a:pathLst>
          </a:custGeom>
          <a:solidFill>
            <a:srgbClr val="0D0D0D"/>
          </a:solidFill>
          <a:ln w="12700">
            <a:noFill/>
            <a:miter lim="400000"/>
            <a:headEnd/>
            <a:tailEnd/>
          </a:ln>
        </p:spPr>
        <p:txBody>
          <a:bodyPr lIns="71433" tIns="71433" rIns="71433" bIns="71433"/>
          <a:lstStyle/>
          <a:p>
            <a:endParaRPr lang="es-ES" sz="2800">
              <a:solidFill>
                <a:srgbClr val="FFFFFF"/>
              </a:solidFill>
              <a:latin typeface="Calibri" pitchFamily="34" charset="0"/>
              <a:cs typeface="Calibri" pitchFamily="34" charset="0"/>
              <a:sym typeface="Calibri" pitchFamily="34" charset="0"/>
            </a:endParaRPr>
          </a:p>
        </p:txBody>
      </p:sp>
      <p:sp>
        <p:nvSpPr>
          <p:cNvPr id="31751" name="任意多边形 90"/>
          <p:cNvSpPr>
            <a:spLocks noChangeArrowheads="1"/>
          </p:cNvSpPr>
          <p:nvPr/>
        </p:nvSpPr>
        <p:spPr bwMode="auto">
          <a:xfrm>
            <a:off x="4071938" y="4076700"/>
            <a:ext cx="369887" cy="793750"/>
          </a:xfrm>
          <a:custGeom>
            <a:avLst/>
            <a:gdLst>
              <a:gd name="T0" fmla="*/ 184530 w 21247"/>
              <a:gd name="T1" fmla="*/ 397538 h 21600"/>
              <a:gd name="T2" fmla="*/ 184530 w 21247"/>
              <a:gd name="T3" fmla="*/ 397538 h 21600"/>
              <a:gd name="T4" fmla="*/ 184530 w 21247"/>
              <a:gd name="T5" fmla="*/ 397538 h 21600"/>
              <a:gd name="T6" fmla="*/ 184530 w 21247"/>
              <a:gd name="T7" fmla="*/ 397538 h 21600"/>
              <a:gd name="T8" fmla="*/ 0 60000 65536"/>
              <a:gd name="T9" fmla="*/ 5898240 60000 65536"/>
              <a:gd name="T10" fmla="*/ 11796480 60000 65536"/>
              <a:gd name="T11" fmla="*/ 17694720 60000 65536"/>
              <a:gd name="T12" fmla="*/ 0 w 21247"/>
              <a:gd name="T13" fmla="*/ 0 h 21600"/>
              <a:gd name="T14" fmla="*/ 21247 w 21247"/>
              <a:gd name="T15" fmla="*/ 21600 h 21600"/>
            </a:gdLst>
            <a:ahLst/>
            <a:cxnLst>
              <a:cxn ang="T8">
                <a:pos x="T0" y="T1"/>
              </a:cxn>
              <a:cxn ang="T9">
                <a:pos x="T2" y="T3"/>
              </a:cxn>
              <a:cxn ang="T10">
                <a:pos x="T4" y="T5"/>
              </a:cxn>
              <a:cxn ang="T11">
                <a:pos x="T6" y="T7"/>
              </a:cxn>
            </a:cxnLst>
            <a:rect l="T12" t="T13" r="T14" b="T15"/>
            <a:pathLst>
              <a:path w="21247" h="21600" extrusionOk="0">
                <a:moveTo>
                  <a:pt x="6189" y="3868"/>
                </a:moveTo>
                <a:cubicBezTo>
                  <a:pt x="6189" y="3868"/>
                  <a:pt x="6189" y="3868"/>
                  <a:pt x="14829" y="3868"/>
                </a:cubicBezTo>
                <a:cubicBezTo>
                  <a:pt x="16158" y="3868"/>
                  <a:pt x="17155" y="4332"/>
                  <a:pt x="17321" y="4952"/>
                </a:cubicBezTo>
                <a:cubicBezTo>
                  <a:pt x="17321" y="4952"/>
                  <a:pt x="17321" y="4952"/>
                  <a:pt x="21143" y="10372"/>
                </a:cubicBezTo>
                <a:cubicBezTo>
                  <a:pt x="21475" y="10759"/>
                  <a:pt x="20977" y="11224"/>
                  <a:pt x="20146" y="11301"/>
                </a:cubicBezTo>
                <a:cubicBezTo>
                  <a:pt x="19481" y="11456"/>
                  <a:pt x="18484" y="11224"/>
                  <a:pt x="18318" y="10837"/>
                </a:cubicBezTo>
                <a:cubicBezTo>
                  <a:pt x="18318" y="10837"/>
                  <a:pt x="18318" y="10837"/>
                  <a:pt x="15161" y="6346"/>
                </a:cubicBezTo>
                <a:cubicBezTo>
                  <a:pt x="14995" y="6346"/>
                  <a:pt x="14829" y="6346"/>
                  <a:pt x="14829" y="6346"/>
                </a:cubicBezTo>
                <a:cubicBezTo>
                  <a:pt x="14829" y="6346"/>
                  <a:pt x="14829" y="6346"/>
                  <a:pt x="14497" y="6346"/>
                </a:cubicBezTo>
                <a:cubicBezTo>
                  <a:pt x="14497" y="6346"/>
                  <a:pt x="14497" y="6346"/>
                  <a:pt x="19315" y="14399"/>
                </a:cubicBezTo>
                <a:cubicBezTo>
                  <a:pt x="19315" y="14399"/>
                  <a:pt x="19315" y="14399"/>
                  <a:pt x="14663" y="14399"/>
                </a:cubicBezTo>
                <a:cubicBezTo>
                  <a:pt x="14663" y="14399"/>
                  <a:pt x="14663" y="14399"/>
                  <a:pt x="14663" y="20748"/>
                </a:cubicBezTo>
                <a:cubicBezTo>
                  <a:pt x="14663" y="21213"/>
                  <a:pt x="13832" y="21600"/>
                  <a:pt x="13001" y="21600"/>
                </a:cubicBezTo>
                <a:cubicBezTo>
                  <a:pt x="12004" y="21600"/>
                  <a:pt x="11173" y="21213"/>
                  <a:pt x="11173" y="20748"/>
                </a:cubicBezTo>
                <a:cubicBezTo>
                  <a:pt x="11173" y="20748"/>
                  <a:pt x="11173" y="20748"/>
                  <a:pt x="11173" y="14399"/>
                </a:cubicBezTo>
                <a:cubicBezTo>
                  <a:pt x="11173" y="14399"/>
                  <a:pt x="11173" y="14399"/>
                  <a:pt x="10177" y="14399"/>
                </a:cubicBezTo>
                <a:cubicBezTo>
                  <a:pt x="10177" y="14399"/>
                  <a:pt x="10177" y="14399"/>
                  <a:pt x="10177" y="20748"/>
                </a:cubicBezTo>
                <a:cubicBezTo>
                  <a:pt x="10177" y="21213"/>
                  <a:pt x="9346" y="21600"/>
                  <a:pt x="8349" y="21600"/>
                </a:cubicBezTo>
                <a:cubicBezTo>
                  <a:pt x="7352" y="21600"/>
                  <a:pt x="6687" y="21213"/>
                  <a:pt x="6687" y="20748"/>
                </a:cubicBezTo>
                <a:cubicBezTo>
                  <a:pt x="6687" y="20748"/>
                  <a:pt x="6687" y="20748"/>
                  <a:pt x="6687" y="14399"/>
                </a:cubicBezTo>
                <a:cubicBezTo>
                  <a:pt x="6687" y="14399"/>
                  <a:pt x="6687" y="14399"/>
                  <a:pt x="2035" y="14399"/>
                </a:cubicBezTo>
                <a:cubicBezTo>
                  <a:pt x="2035" y="14399"/>
                  <a:pt x="2035" y="14399"/>
                  <a:pt x="6521" y="6346"/>
                </a:cubicBezTo>
                <a:cubicBezTo>
                  <a:pt x="6521" y="6346"/>
                  <a:pt x="6521" y="6346"/>
                  <a:pt x="6189" y="6346"/>
                </a:cubicBezTo>
                <a:cubicBezTo>
                  <a:pt x="6189" y="6346"/>
                  <a:pt x="6023" y="6346"/>
                  <a:pt x="6023" y="6346"/>
                </a:cubicBezTo>
                <a:cubicBezTo>
                  <a:pt x="6023" y="6346"/>
                  <a:pt x="6023" y="6346"/>
                  <a:pt x="3032" y="10837"/>
                </a:cubicBezTo>
                <a:cubicBezTo>
                  <a:pt x="2700" y="11224"/>
                  <a:pt x="1869" y="11456"/>
                  <a:pt x="1038" y="11301"/>
                </a:cubicBezTo>
                <a:cubicBezTo>
                  <a:pt x="207" y="11224"/>
                  <a:pt x="-125" y="10837"/>
                  <a:pt x="41" y="10450"/>
                </a:cubicBezTo>
                <a:cubicBezTo>
                  <a:pt x="41" y="10450"/>
                  <a:pt x="41" y="10450"/>
                  <a:pt x="3863" y="4797"/>
                </a:cubicBezTo>
                <a:cubicBezTo>
                  <a:pt x="3863" y="4719"/>
                  <a:pt x="3863" y="4719"/>
                  <a:pt x="3863" y="4642"/>
                </a:cubicBezTo>
                <a:cubicBezTo>
                  <a:pt x="4029" y="4565"/>
                  <a:pt x="4029" y="4487"/>
                  <a:pt x="4195" y="4410"/>
                </a:cubicBezTo>
                <a:cubicBezTo>
                  <a:pt x="4527" y="4100"/>
                  <a:pt x="5358" y="3868"/>
                  <a:pt x="6189" y="3868"/>
                </a:cubicBezTo>
                <a:close/>
                <a:moveTo>
                  <a:pt x="10394" y="0"/>
                </a:moveTo>
                <a:cubicBezTo>
                  <a:pt x="12278" y="0"/>
                  <a:pt x="13806" y="726"/>
                  <a:pt x="13806" y="1622"/>
                </a:cubicBezTo>
                <a:cubicBezTo>
                  <a:pt x="13806" y="2519"/>
                  <a:pt x="12278" y="3245"/>
                  <a:pt x="10394" y="3245"/>
                </a:cubicBezTo>
                <a:cubicBezTo>
                  <a:pt x="8509" y="3245"/>
                  <a:pt x="6981" y="2519"/>
                  <a:pt x="6981" y="1622"/>
                </a:cubicBezTo>
                <a:cubicBezTo>
                  <a:pt x="6981" y="726"/>
                  <a:pt x="8509" y="0"/>
                  <a:pt x="10394" y="0"/>
                </a:cubicBezTo>
                <a:close/>
              </a:path>
            </a:pathLst>
          </a:custGeom>
          <a:solidFill>
            <a:srgbClr val="0D0D0D"/>
          </a:solidFill>
          <a:ln w="12700">
            <a:noFill/>
            <a:miter lim="400000"/>
            <a:headEnd/>
            <a:tailEnd/>
          </a:ln>
        </p:spPr>
        <p:txBody>
          <a:bodyPr lIns="71433" tIns="71433" rIns="71433" bIns="71433"/>
          <a:lstStyle/>
          <a:p>
            <a:endParaRPr lang="es-ES" sz="2800">
              <a:latin typeface="Calibri" pitchFamily="34" charset="0"/>
              <a:cs typeface="Calibri" pitchFamily="34" charset="0"/>
              <a:sym typeface="Calibri" pitchFamily="34" charset="0"/>
            </a:endParaRPr>
          </a:p>
        </p:txBody>
      </p:sp>
      <p:sp>
        <p:nvSpPr>
          <p:cNvPr id="31752" name="任意多边形 89"/>
          <p:cNvSpPr>
            <a:spLocks noChangeArrowheads="1"/>
          </p:cNvSpPr>
          <p:nvPr/>
        </p:nvSpPr>
        <p:spPr bwMode="auto">
          <a:xfrm>
            <a:off x="4738688" y="3783013"/>
            <a:ext cx="325437" cy="769937"/>
          </a:xfrm>
          <a:custGeom>
            <a:avLst/>
            <a:gdLst>
              <a:gd name="T0" fmla="*/ 162542 w 21600"/>
              <a:gd name="T1" fmla="*/ 385125 h 21600"/>
              <a:gd name="T2" fmla="*/ 162542 w 21600"/>
              <a:gd name="T3" fmla="*/ 385125 h 21600"/>
              <a:gd name="T4" fmla="*/ 162542 w 21600"/>
              <a:gd name="T5" fmla="*/ 385125 h 21600"/>
              <a:gd name="T6" fmla="*/ 162542 w 21600"/>
              <a:gd name="T7" fmla="*/ 38512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549" y="3737"/>
                </a:moveTo>
                <a:cubicBezTo>
                  <a:pt x="5549" y="3737"/>
                  <a:pt x="5549" y="3737"/>
                  <a:pt x="16448" y="3737"/>
                </a:cubicBezTo>
                <a:cubicBezTo>
                  <a:pt x="19817" y="3737"/>
                  <a:pt x="21600" y="4897"/>
                  <a:pt x="21600" y="5438"/>
                </a:cubicBezTo>
                <a:cubicBezTo>
                  <a:pt x="21600" y="5438"/>
                  <a:pt x="21600" y="5438"/>
                  <a:pt x="21600" y="5593"/>
                </a:cubicBezTo>
                <a:cubicBezTo>
                  <a:pt x="21600" y="5593"/>
                  <a:pt x="21600" y="5593"/>
                  <a:pt x="21600" y="5825"/>
                </a:cubicBezTo>
                <a:cubicBezTo>
                  <a:pt x="21600" y="5825"/>
                  <a:pt x="21600" y="5825"/>
                  <a:pt x="21600" y="11779"/>
                </a:cubicBezTo>
                <a:cubicBezTo>
                  <a:pt x="21600" y="12166"/>
                  <a:pt x="20807" y="12475"/>
                  <a:pt x="19817" y="12475"/>
                </a:cubicBezTo>
                <a:cubicBezTo>
                  <a:pt x="18628" y="12475"/>
                  <a:pt x="17835" y="12166"/>
                  <a:pt x="17835" y="11779"/>
                </a:cubicBezTo>
                <a:cubicBezTo>
                  <a:pt x="17835" y="11779"/>
                  <a:pt x="17835" y="11779"/>
                  <a:pt x="17835" y="6675"/>
                </a:cubicBezTo>
                <a:cubicBezTo>
                  <a:pt x="17835" y="6675"/>
                  <a:pt x="17835" y="6675"/>
                  <a:pt x="16448" y="6675"/>
                </a:cubicBezTo>
                <a:cubicBezTo>
                  <a:pt x="16448" y="6675"/>
                  <a:pt x="16448" y="6675"/>
                  <a:pt x="16448" y="11547"/>
                </a:cubicBezTo>
                <a:cubicBezTo>
                  <a:pt x="16448" y="11547"/>
                  <a:pt x="16448" y="11547"/>
                  <a:pt x="16448" y="20595"/>
                </a:cubicBezTo>
                <a:cubicBezTo>
                  <a:pt x="16448" y="21136"/>
                  <a:pt x="15259" y="21600"/>
                  <a:pt x="13872" y="21600"/>
                </a:cubicBezTo>
                <a:cubicBezTo>
                  <a:pt x="12484" y="21600"/>
                  <a:pt x="11494" y="21136"/>
                  <a:pt x="11494" y="20595"/>
                </a:cubicBezTo>
                <a:cubicBezTo>
                  <a:pt x="11494" y="20595"/>
                  <a:pt x="11494" y="20595"/>
                  <a:pt x="11494" y="12784"/>
                </a:cubicBezTo>
                <a:cubicBezTo>
                  <a:pt x="11494" y="12784"/>
                  <a:pt x="11494" y="12784"/>
                  <a:pt x="10106" y="12784"/>
                </a:cubicBezTo>
                <a:cubicBezTo>
                  <a:pt x="10106" y="12784"/>
                  <a:pt x="10106" y="12784"/>
                  <a:pt x="10106" y="20595"/>
                </a:cubicBezTo>
                <a:cubicBezTo>
                  <a:pt x="10106" y="21136"/>
                  <a:pt x="9116" y="21600"/>
                  <a:pt x="7728" y="21600"/>
                </a:cubicBezTo>
                <a:cubicBezTo>
                  <a:pt x="6341" y="21600"/>
                  <a:pt x="5152" y="21136"/>
                  <a:pt x="5152" y="20595"/>
                </a:cubicBezTo>
                <a:cubicBezTo>
                  <a:pt x="5152" y="20595"/>
                  <a:pt x="5152" y="20595"/>
                  <a:pt x="5152" y="11779"/>
                </a:cubicBezTo>
                <a:cubicBezTo>
                  <a:pt x="5152" y="11702"/>
                  <a:pt x="5152" y="11624"/>
                  <a:pt x="5152" y="11547"/>
                </a:cubicBezTo>
                <a:cubicBezTo>
                  <a:pt x="5152" y="11547"/>
                  <a:pt x="5152" y="11547"/>
                  <a:pt x="5152" y="6675"/>
                </a:cubicBezTo>
                <a:cubicBezTo>
                  <a:pt x="5152" y="6675"/>
                  <a:pt x="5152" y="6675"/>
                  <a:pt x="3567" y="6675"/>
                </a:cubicBezTo>
                <a:cubicBezTo>
                  <a:pt x="3567" y="6675"/>
                  <a:pt x="3567" y="6675"/>
                  <a:pt x="3567" y="11779"/>
                </a:cubicBezTo>
                <a:cubicBezTo>
                  <a:pt x="3567" y="12166"/>
                  <a:pt x="2774" y="12475"/>
                  <a:pt x="1783" y="12475"/>
                </a:cubicBezTo>
                <a:cubicBezTo>
                  <a:pt x="793" y="12475"/>
                  <a:pt x="0" y="12166"/>
                  <a:pt x="0" y="11779"/>
                </a:cubicBezTo>
                <a:cubicBezTo>
                  <a:pt x="0" y="11779"/>
                  <a:pt x="0" y="11779"/>
                  <a:pt x="0" y="5825"/>
                </a:cubicBezTo>
                <a:cubicBezTo>
                  <a:pt x="0" y="5825"/>
                  <a:pt x="0" y="5825"/>
                  <a:pt x="0" y="5593"/>
                </a:cubicBezTo>
                <a:cubicBezTo>
                  <a:pt x="0" y="5593"/>
                  <a:pt x="0" y="5593"/>
                  <a:pt x="0" y="5515"/>
                </a:cubicBezTo>
                <a:cubicBezTo>
                  <a:pt x="0" y="5051"/>
                  <a:pt x="1585" y="3814"/>
                  <a:pt x="5549" y="3737"/>
                </a:cubicBezTo>
                <a:close/>
                <a:moveTo>
                  <a:pt x="10884" y="0"/>
                </a:moveTo>
                <a:cubicBezTo>
                  <a:pt x="13288" y="0"/>
                  <a:pt x="15237" y="763"/>
                  <a:pt x="15237" y="1704"/>
                </a:cubicBezTo>
                <a:cubicBezTo>
                  <a:pt x="15237" y="2646"/>
                  <a:pt x="13288" y="3409"/>
                  <a:pt x="10884" y="3409"/>
                </a:cubicBezTo>
                <a:cubicBezTo>
                  <a:pt x="8479" y="3409"/>
                  <a:pt x="6530" y="2646"/>
                  <a:pt x="6530" y="1704"/>
                </a:cubicBezTo>
                <a:cubicBezTo>
                  <a:pt x="6530" y="763"/>
                  <a:pt x="8479" y="0"/>
                  <a:pt x="10884" y="0"/>
                </a:cubicBezTo>
                <a:close/>
              </a:path>
            </a:pathLst>
          </a:custGeom>
          <a:solidFill>
            <a:srgbClr val="0D0D0D"/>
          </a:solidFill>
          <a:ln w="12700">
            <a:noFill/>
            <a:miter lim="400000"/>
            <a:headEnd/>
            <a:tailEnd/>
          </a:ln>
        </p:spPr>
        <p:txBody>
          <a:bodyPr lIns="71433" tIns="71433" rIns="71433" bIns="71433"/>
          <a:lstStyle/>
          <a:p>
            <a:endParaRPr lang="es-ES" sz="2800">
              <a:solidFill>
                <a:srgbClr val="FFFFFF"/>
              </a:solidFill>
              <a:latin typeface="Calibri" pitchFamily="34" charset="0"/>
              <a:cs typeface="Calibri" pitchFamily="34" charset="0"/>
              <a:sym typeface="Calibri" pitchFamily="34" charset="0"/>
            </a:endParaRPr>
          </a:p>
        </p:txBody>
      </p:sp>
      <p:sp>
        <p:nvSpPr>
          <p:cNvPr id="31753" name="任意多边形 90"/>
          <p:cNvSpPr>
            <a:spLocks noChangeArrowheads="1"/>
          </p:cNvSpPr>
          <p:nvPr/>
        </p:nvSpPr>
        <p:spPr bwMode="auto">
          <a:xfrm>
            <a:off x="5311775" y="4233863"/>
            <a:ext cx="369888" cy="793750"/>
          </a:xfrm>
          <a:custGeom>
            <a:avLst/>
            <a:gdLst>
              <a:gd name="T0" fmla="*/ 184530 w 21247"/>
              <a:gd name="T1" fmla="*/ 397538 h 21600"/>
              <a:gd name="T2" fmla="*/ 184530 w 21247"/>
              <a:gd name="T3" fmla="*/ 397538 h 21600"/>
              <a:gd name="T4" fmla="*/ 184530 w 21247"/>
              <a:gd name="T5" fmla="*/ 397538 h 21600"/>
              <a:gd name="T6" fmla="*/ 184530 w 21247"/>
              <a:gd name="T7" fmla="*/ 397538 h 21600"/>
              <a:gd name="T8" fmla="*/ 0 60000 65536"/>
              <a:gd name="T9" fmla="*/ 5898240 60000 65536"/>
              <a:gd name="T10" fmla="*/ 11796480 60000 65536"/>
              <a:gd name="T11" fmla="*/ 17694720 60000 65536"/>
              <a:gd name="T12" fmla="*/ 0 w 21247"/>
              <a:gd name="T13" fmla="*/ 0 h 21600"/>
              <a:gd name="T14" fmla="*/ 21247 w 21247"/>
              <a:gd name="T15" fmla="*/ 21600 h 21600"/>
            </a:gdLst>
            <a:ahLst/>
            <a:cxnLst>
              <a:cxn ang="T8">
                <a:pos x="T0" y="T1"/>
              </a:cxn>
              <a:cxn ang="T9">
                <a:pos x="T2" y="T3"/>
              </a:cxn>
              <a:cxn ang="T10">
                <a:pos x="T4" y="T5"/>
              </a:cxn>
              <a:cxn ang="T11">
                <a:pos x="T6" y="T7"/>
              </a:cxn>
            </a:cxnLst>
            <a:rect l="T12" t="T13" r="T14" b="T15"/>
            <a:pathLst>
              <a:path w="21247" h="21600" extrusionOk="0">
                <a:moveTo>
                  <a:pt x="6189" y="3868"/>
                </a:moveTo>
                <a:cubicBezTo>
                  <a:pt x="6189" y="3868"/>
                  <a:pt x="6189" y="3868"/>
                  <a:pt x="14829" y="3868"/>
                </a:cubicBezTo>
                <a:cubicBezTo>
                  <a:pt x="16158" y="3868"/>
                  <a:pt x="17155" y="4332"/>
                  <a:pt x="17321" y="4952"/>
                </a:cubicBezTo>
                <a:cubicBezTo>
                  <a:pt x="17321" y="4952"/>
                  <a:pt x="17321" y="4952"/>
                  <a:pt x="21143" y="10372"/>
                </a:cubicBezTo>
                <a:cubicBezTo>
                  <a:pt x="21475" y="10759"/>
                  <a:pt x="20977" y="11224"/>
                  <a:pt x="20146" y="11301"/>
                </a:cubicBezTo>
                <a:cubicBezTo>
                  <a:pt x="19481" y="11456"/>
                  <a:pt x="18484" y="11224"/>
                  <a:pt x="18318" y="10837"/>
                </a:cubicBezTo>
                <a:cubicBezTo>
                  <a:pt x="18318" y="10837"/>
                  <a:pt x="18318" y="10837"/>
                  <a:pt x="15161" y="6346"/>
                </a:cubicBezTo>
                <a:cubicBezTo>
                  <a:pt x="14995" y="6346"/>
                  <a:pt x="14829" y="6346"/>
                  <a:pt x="14829" y="6346"/>
                </a:cubicBezTo>
                <a:cubicBezTo>
                  <a:pt x="14829" y="6346"/>
                  <a:pt x="14829" y="6346"/>
                  <a:pt x="14497" y="6346"/>
                </a:cubicBezTo>
                <a:cubicBezTo>
                  <a:pt x="14497" y="6346"/>
                  <a:pt x="14497" y="6346"/>
                  <a:pt x="19315" y="14399"/>
                </a:cubicBezTo>
                <a:cubicBezTo>
                  <a:pt x="19315" y="14399"/>
                  <a:pt x="19315" y="14399"/>
                  <a:pt x="14663" y="14399"/>
                </a:cubicBezTo>
                <a:cubicBezTo>
                  <a:pt x="14663" y="14399"/>
                  <a:pt x="14663" y="14399"/>
                  <a:pt x="14663" y="20748"/>
                </a:cubicBezTo>
                <a:cubicBezTo>
                  <a:pt x="14663" y="21213"/>
                  <a:pt x="13832" y="21600"/>
                  <a:pt x="13001" y="21600"/>
                </a:cubicBezTo>
                <a:cubicBezTo>
                  <a:pt x="12004" y="21600"/>
                  <a:pt x="11173" y="21213"/>
                  <a:pt x="11173" y="20748"/>
                </a:cubicBezTo>
                <a:cubicBezTo>
                  <a:pt x="11173" y="20748"/>
                  <a:pt x="11173" y="20748"/>
                  <a:pt x="11173" y="14399"/>
                </a:cubicBezTo>
                <a:cubicBezTo>
                  <a:pt x="11173" y="14399"/>
                  <a:pt x="11173" y="14399"/>
                  <a:pt x="10177" y="14399"/>
                </a:cubicBezTo>
                <a:cubicBezTo>
                  <a:pt x="10177" y="14399"/>
                  <a:pt x="10177" y="14399"/>
                  <a:pt x="10177" y="20748"/>
                </a:cubicBezTo>
                <a:cubicBezTo>
                  <a:pt x="10177" y="21213"/>
                  <a:pt x="9346" y="21600"/>
                  <a:pt x="8349" y="21600"/>
                </a:cubicBezTo>
                <a:cubicBezTo>
                  <a:pt x="7352" y="21600"/>
                  <a:pt x="6687" y="21213"/>
                  <a:pt x="6687" y="20748"/>
                </a:cubicBezTo>
                <a:cubicBezTo>
                  <a:pt x="6687" y="20748"/>
                  <a:pt x="6687" y="20748"/>
                  <a:pt x="6687" y="14399"/>
                </a:cubicBezTo>
                <a:cubicBezTo>
                  <a:pt x="6687" y="14399"/>
                  <a:pt x="6687" y="14399"/>
                  <a:pt x="2035" y="14399"/>
                </a:cubicBezTo>
                <a:cubicBezTo>
                  <a:pt x="2035" y="14399"/>
                  <a:pt x="2035" y="14399"/>
                  <a:pt x="6521" y="6346"/>
                </a:cubicBezTo>
                <a:cubicBezTo>
                  <a:pt x="6521" y="6346"/>
                  <a:pt x="6521" y="6346"/>
                  <a:pt x="6189" y="6346"/>
                </a:cubicBezTo>
                <a:cubicBezTo>
                  <a:pt x="6189" y="6346"/>
                  <a:pt x="6023" y="6346"/>
                  <a:pt x="6023" y="6346"/>
                </a:cubicBezTo>
                <a:cubicBezTo>
                  <a:pt x="6023" y="6346"/>
                  <a:pt x="6023" y="6346"/>
                  <a:pt x="3032" y="10837"/>
                </a:cubicBezTo>
                <a:cubicBezTo>
                  <a:pt x="2700" y="11224"/>
                  <a:pt x="1869" y="11456"/>
                  <a:pt x="1038" y="11301"/>
                </a:cubicBezTo>
                <a:cubicBezTo>
                  <a:pt x="207" y="11224"/>
                  <a:pt x="-125" y="10837"/>
                  <a:pt x="41" y="10450"/>
                </a:cubicBezTo>
                <a:cubicBezTo>
                  <a:pt x="41" y="10450"/>
                  <a:pt x="41" y="10450"/>
                  <a:pt x="3863" y="4797"/>
                </a:cubicBezTo>
                <a:cubicBezTo>
                  <a:pt x="3863" y="4719"/>
                  <a:pt x="3863" y="4719"/>
                  <a:pt x="3863" y="4642"/>
                </a:cubicBezTo>
                <a:cubicBezTo>
                  <a:pt x="4029" y="4565"/>
                  <a:pt x="4029" y="4487"/>
                  <a:pt x="4195" y="4410"/>
                </a:cubicBezTo>
                <a:cubicBezTo>
                  <a:pt x="4527" y="4100"/>
                  <a:pt x="5358" y="3868"/>
                  <a:pt x="6189" y="3868"/>
                </a:cubicBezTo>
                <a:close/>
                <a:moveTo>
                  <a:pt x="10394" y="0"/>
                </a:moveTo>
                <a:cubicBezTo>
                  <a:pt x="12278" y="0"/>
                  <a:pt x="13806" y="726"/>
                  <a:pt x="13806" y="1622"/>
                </a:cubicBezTo>
                <a:cubicBezTo>
                  <a:pt x="13806" y="2519"/>
                  <a:pt x="12278" y="3245"/>
                  <a:pt x="10394" y="3245"/>
                </a:cubicBezTo>
                <a:cubicBezTo>
                  <a:pt x="8509" y="3245"/>
                  <a:pt x="6981" y="2519"/>
                  <a:pt x="6981" y="1622"/>
                </a:cubicBezTo>
                <a:cubicBezTo>
                  <a:pt x="6981" y="726"/>
                  <a:pt x="8509" y="0"/>
                  <a:pt x="10394" y="0"/>
                </a:cubicBezTo>
                <a:close/>
              </a:path>
            </a:pathLst>
          </a:custGeom>
          <a:solidFill>
            <a:srgbClr val="0D0D0D"/>
          </a:solidFill>
          <a:ln w="12700">
            <a:noFill/>
            <a:miter lim="400000"/>
            <a:headEnd/>
            <a:tailEnd/>
          </a:ln>
        </p:spPr>
        <p:txBody>
          <a:bodyPr lIns="71433" tIns="71433" rIns="71433" bIns="71433"/>
          <a:lstStyle/>
          <a:p>
            <a:endParaRPr lang="es-ES" sz="2800">
              <a:latin typeface="Calibri" pitchFamily="34" charset="0"/>
              <a:cs typeface="Calibri" pitchFamily="34" charset="0"/>
              <a:sym typeface="Calibri" pitchFamily="34" charset="0"/>
            </a:endParaRPr>
          </a:p>
        </p:txBody>
      </p:sp>
      <p:sp>
        <p:nvSpPr>
          <p:cNvPr id="31754" name="任意多边形 89"/>
          <p:cNvSpPr>
            <a:spLocks noChangeArrowheads="1"/>
          </p:cNvSpPr>
          <p:nvPr/>
        </p:nvSpPr>
        <p:spPr bwMode="auto">
          <a:xfrm>
            <a:off x="4160838" y="5257800"/>
            <a:ext cx="325437" cy="769938"/>
          </a:xfrm>
          <a:custGeom>
            <a:avLst/>
            <a:gdLst>
              <a:gd name="T0" fmla="*/ 162542 w 21600"/>
              <a:gd name="T1" fmla="*/ 385125 h 21600"/>
              <a:gd name="T2" fmla="*/ 162542 w 21600"/>
              <a:gd name="T3" fmla="*/ 385125 h 21600"/>
              <a:gd name="T4" fmla="*/ 162542 w 21600"/>
              <a:gd name="T5" fmla="*/ 385125 h 21600"/>
              <a:gd name="T6" fmla="*/ 162542 w 21600"/>
              <a:gd name="T7" fmla="*/ 38512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549" y="3737"/>
                </a:moveTo>
                <a:cubicBezTo>
                  <a:pt x="5549" y="3737"/>
                  <a:pt x="5549" y="3737"/>
                  <a:pt x="16448" y="3737"/>
                </a:cubicBezTo>
                <a:cubicBezTo>
                  <a:pt x="19817" y="3737"/>
                  <a:pt x="21600" y="4897"/>
                  <a:pt x="21600" y="5438"/>
                </a:cubicBezTo>
                <a:cubicBezTo>
                  <a:pt x="21600" y="5438"/>
                  <a:pt x="21600" y="5438"/>
                  <a:pt x="21600" y="5593"/>
                </a:cubicBezTo>
                <a:cubicBezTo>
                  <a:pt x="21600" y="5593"/>
                  <a:pt x="21600" y="5593"/>
                  <a:pt x="21600" y="5825"/>
                </a:cubicBezTo>
                <a:cubicBezTo>
                  <a:pt x="21600" y="5825"/>
                  <a:pt x="21600" y="5825"/>
                  <a:pt x="21600" y="11779"/>
                </a:cubicBezTo>
                <a:cubicBezTo>
                  <a:pt x="21600" y="12166"/>
                  <a:pt x="20807" y="12475"/>
                  <a:pt x="19817" y="12475"/>
                </a:cubicBezTo>
                <a:cubicBezTo>
                  <a:pt x="18628" y="12475"/>
                  <a:pt x="17835" y="12166"/>
                  <a:pt x="17835" y="11779"/>
                </a:cubicBezTo>
                <a:cubicBezTo>
                  <a:pt x="17835" y="11779"/>
                  <a:pt x="17835" y="11779"/>
                  <a:pt x="17835" y="6675"/>
                </a:cubicBezTo>
                <a:cubicBezTo>
                  <a:pt x="17835" y="6675"/>
                  <a:pt x="17835" y="6675"/>
                  <a:pt x="16448" y="6675"/>
                </a:cubicBezTo>
                <a:cubicBezTo>
                  <a:pt x="16448" y="6675"/>
                  <a:pt x="16448" y="6675"/>
                  <a:pt x="16448" y="11547"/>
                </a:cubicBezTo>
                <a:cubicBezTo>
                  <a:pt x="16448" y="11547"/>
                  <a:pt x="16448" y="11547"/>
                  <a:pt x="16448" y="20595"/>
                </a:cubicBezTo>
                <a:cubicBezTo>
                  <a:pt x="16448" y="21136"/>
                  <a:pt x="15259" y="21600"/>
                  <a:pt x="13872" y="21600"/>
                </a:cubicBezTo>
                <a:cubicBezTo>
                  <a:pt x="12484" y="21600"/>
                  <a:pt x="11494" y="21136"/>
                  <a:pt x="11494" y="20595"/>
                </a:cubicBezTo>
                <a:cubicBezTo>
                  <a:pt x="11494" y="20595"/>
                  <a:pt x="11494" y="20595"/>
                  <a:pt x="11494" y="12784"/>
                </a:cubicBezTo>
                <a:cubicBezTo>
                  <a:pt x="11494" y="12784"/>
                  <a:pt x="11494" y="12784"/>
                  <a:pt x="10106" y="12784"/>
                </a:cubicBezTo>
                <a:cubicBezTo>
                  <a:pt x="10106" y="12784"/>
                  <a:pt x="10106" y="12784"/>
                  <a:pt x="10106" y="20595"/>
                </a:cubicBezTo>
                <a:cubicBezTo>
                  <a:pt x="10106" y="21136"/>
                  <a:pt x="9116" y="21600"/>
                  <a:pt x="7728" y="21600"/>
                </a:cubicBezTo>
                <a:cubicBezTo>
                  <a:pt x="6341" y="21600"/>
                  <a:pt x="5152" y="21136"/>
                  <a:pt x="5152" y="20595"/>
                </a:cubicBezTo>
                <a:cubicBezTo>
                  <a:pt x="5152" y="20595"/>
                  <a:pt x="5152" y="20595"/>
                  <a:pt x="5152" y="11779"/>
                </a:cubicBezTo>
                <a:cubicBezTo>
                  <a:pt x="5152" y="11702"/>
                  <a:pt x="5152" y="11624"/>
                  <a:pt x="5152" y="11547"/>
                </a:cubicBezTo>
                <a:cubicBezTo>
                  <a:pt x="5152" y="11547"/>
                  <a:pt x="5152" y="11547"/>
                  <a:pt x="5152" y="6675"/>
                </a:cubicBezTo>
                <a:cubicBezTo>
                  <a:pt x="5152" y="6675"/>
                  <a:pt x="5152" y="6675"/>
                  <a:pt x="3567" y="6675"/>
                </a:cubicBezTo>
                <a:cubicBezTo>
                  <a:pt x="3567" y="6675"/>
                  <a:pt x="3567" y="6675"/>
                  <a:pt x="3567" y="11779"/>
                </a:cubicBezTo>
                <a:cubicBezTo>
                  <a:pt x="3567" y="12166"/>
                  <a:pt x="2774" y="12475"/>
                  <a:pt x="1783" y="12475"/>
                </a:cubicBezTo>
                <a:cubicBezTo>
                  <a:pt x="793" y="12475"/>
                  <a:pt x="0" y="12166"/>
                  <a:pt x="0" y="11779"/>
                </a:cubicBezTo>
                <a:cubicBezTo>
                  <a:pt x="0" y="11779"/>
                  <a:pt x="0" y="11779"/>
                  <a:pt x="0" y="5825"/>
                </a:cubicBezTo>
                <a:cubicBezTo>
                  <a:pt x="0" y="5825"/>
                  <a:pt x="0" y="5825"/>
                  <a:pt x="0" y="5593"/>
                </a:cubicBezTo>
                <a:cubicBezTo>
                  <a:pt x="0" y="5593"/>
                  <a:pt x="0" y="5593"/>
                  <a:pt x="0" y="5515"/>
                </a:cubicBezTo>
                <a:cubicBezTo>
                  <a:pt x="0" y="5051"/>
                  <a:pt x="1585" y="3814"/>
                  <a:pt x="5549" y="3737"/>
                </a:cubicBezTo>
                <a:close/>
                <a:moveTo>
                  <a:pt x="10884" y="0"/>
                </a:moveTo>
                <a:cubicBezTo>
                  <a:pt x="13288" y="0"/>
                  <a:pt x="15237" y="763"/>
                  <a:pt x="15237" y="1704"/>
                </a:cubicBezTo>
                <a:cubicBezTo>
                  <a:pt x="15237" y="2646"/>
                  <a:pt x="13288" y="3409"/>
                  <a:pt x="10884" y="3409"/>
                </a:cubicBezTo>
                <a:cubicBezTo>
                  <a:pt x="8479" y="3409"/>
                  <a:pt x="6530" y="2646"/>
                  <a:pt x="6530" y="1704"/>
                </a:cubicBezTo>
                <a:cubicBezTo>
                  <a:pt x="6530" y="763"/>
                  <a:pt x="8479" y="0"/>
                  <a:pt x="10884" y="0"/>
                </a:cubicBezTo>
                <a:close/>
              </a:path>
            </a:pathLst>
          </a:custGeom>
          <a:solidFill>
            <a:srgbClr val="0D0D0D"/>
          </a:solidFill>
          <a:ln w="12700">
            <a:noFill/>
            <a:miter lim="400000"/>
            <a:headEnd/>
            <a:tailEnd/>
          </a:ln>
        </p:spPr>
        <p:txBody>
          <a:bodyPr lIns="71433" tIns="71433" rIns="71433" bIns="71433"/>
          <a:lstStyle/>
          <a:p>
            <a:endParaRPr lang="es-ES" sz="2800">
              <a:solidFill>
                <a:srgbClr val="FFFFFF"/>
              </a:solidFill>
              <a:latin typeface="Calibri" pitchFamily="34" charset="0"/>
              <a:cs typeface="Calibri" pitchFamily="34" charset="0"/>
              <a:sym typeface="Calibri" pitchFamily="34" charset="0"/>
            </a:endParaRPr>
          </a:p>
        </p:txBody>
      </p:sp>
      <p:sp>
        <p:nvSpPr>
          <p:cNvPr id="31755" name="任意多边形 90"/>
          <p:cNvSpPr>
            <a:spLocks noChangeArrowheads="1"/>
          </p:cNvSpPr>
          <p:nvPr/>
        </p:nvSpPr>
        <p:spPr bwMode="auto">
          <a:xfrm>
            <a:off x="5289550" y="5218113"/>
            <a:ext cx="368300" cy="793750"/>
          </a:xfrm>
          <a:custGeom>
            <a:avLst/>
            <a:gdLst>
              <a:gd name="T0" fmla="*/ 184530 w 21247"/>
              <a:gd name="T1" fmla="*/ 397538 h 21600"/>
              <a:gd name="T2" fmla="*/ 184530 w 21247"/>
              <a:gd name="T3" fmla="*/ 397538 h 21600"/>
              <a:gd name="T4" fmla="*/ 184530 w 21247"/>
              <a:gd name="T5" fmla="*/ 397538 h 21600"/>
              <a:gd name="T6" fmla="*/ 184530 w 21247"/>
              <a:gd name="T7" fmla="*/ 397538 h 21600"/>
              <a:gd name="T8" fmla="*/ 0 60000 65536"/>
              <a:gd name="T9" fmla="*/ 5898240 60000 65536"/>
              <a:gd name="T10" fmla="*/ 11796480 60000 65536"/>
              <a:gd name="T11" fmla="*/ 17694720 60000 65536"/>
              <a:gd name="T12" fmla="*/ 0 w 21247"/>
              <a:gd name="T13" fmla="*/ 0 h 21600"/>
              <a:gd name="T14" fmla="*/ 21247 w 21247"/>
              <a:gd name="T15" fmla="*/ 21600 h 21600"/>
            </a:gdLst>
            <a:ahLst/>
            <a:cxnLst>
              <a:cxn ang="T8">
                <a:pos x="T0" y="T1"/>
              </a:cxn>
              <a:cxn ang="T9">
                <a:pos x="T2" y="T3"/>
              </a:cxn>
              <a:cxn ang="T10">
                <a:pos x="T4" y="T5"/>
              </a:cxn>
              <a:cxn ang="T11">
                <a:pos x="T6" y="T7"/>
              </a:cxn>
            </a:cxnLst>
            <a:rect l="T12" t="T13" r="T14" b="T15"/>
            <a:pathLst>
              <a:path w="21247" h="21600" extrusionOk="0">
                <a:moveTo>
                  <a:pt x="6189" y="3868"/>
                </a:moveTo>
                <a:cubicBezTo>
                  <a:pt x="6189" y="3868"/>
                  <a:pt x="6189" y="3868"/>
                  <a:pt x="14829" y="3868"/>
                </a:cubicBezTo>
                <a:cubicBezTo>
                  <a:pt x="16158" y="3868"/>
                  <a:pt x="17155" y="4332"/>
                  <a:pt x="17321" y="4952"/>
                </a:cubicBezTo>
                <a:cubicBezTo>
                  <a:pt x="17321" y="4952"/>
                  <a:pt x="17321" y="4952"/>
                  <a:pt x="21143" y="10372"/>
                </a:cubicBezTo>
                <a:cubicBezTo>
                  <a:pt x="21475" y="10759"/>
                  <a:pt x="20977" y="11224"/>
                  <a:pt x="20146" y="11301"/>
                </a:cubicBezTo>
                <a:cubicBezTo>
                  <a:pt x="19481" y="11456"/>
                  <a:pt x="18484" y="11224"/>
                  <a:pt x="18318" y="10837"/>
                </a:cubicBezTo>
                <a:cubicBezTo>
                  <a:pt x="18318" y="10837"/>
                  <a:pt x="18318" y="10837"/>
                  <a:pt x="15161" y="6346"/>
                </a:cubicBezTo>
                <a:cubicBezTo>
                  <a:pt x="14995" y="6346"/>
                  <a:pt x="14829" y="6346"/>
                  <a:pt x="14829" y="6346"/>
                </a:cubicBezTo>
                <a:cubicBezTo>
                  <a:pt x="14829" y="6346"/>
                  <a:pt x="14829" y="6346"/>
                  <a:pt x="14497" y="6346"/>
                </a:cubicBezTo>
                <a:cubicBezTo>
                  <a:pt x="14497" y="6346"/>
                  <a:pt x="14497" y="6346"/>
                  <a:pt x="19315" y="14399"/>
                </a:cubicBezTo>
                <a:cubicBezTo>
                  <a:pt x="19315" y="14399"/>
                  <a:pt x="19315" y="14399"/>
                  <a:pt x="14663" y="14399"/>
                </a:cubicBezTo>
                <a:cubicBezTo>
                  <a:pt x="14663" y="14399"/>
                  <a:pt x="14663" y="14399"/>
                  <a:pt x="14663" y="20748"/>
                </a:cubicBezTo>
                <a:cubicBezTo>
                  <a:pt x="14663" y="21213"/>
                  <a:pt x="13832" y="21600"/>
                  <a:pt x="13001" y="21600"/>
                </a:cubicBezTo>
                <a:cubicBezTo>
                  <a:pt x="12004" y="21600"/>
                  <a:pt x="11173" y="21213"/>
                  <a:pt x="11173" y="20748"/>
                </a:cubicBezTo>
                <a:cubicBezTo>
                  <a:pt x="11173" y="20748"/>
                  <a:pt x="11173" y="20748"/>
                  <a:pt x="11173" y="14399"/>
                </a:cubicBezTo>
                <a:cubicBezTo>
                  <a:pt x="11173" y="14399"/>
                  <a:pt x="11173" y="14399"/>
                  <a:pt x="10177" y="14399"/>
                </a:cubicBezTo>
                <a:cubicBezTo>
                  <a:pt x="10177" y="14399"/>
                  <a:pt x="10177" y="14399"/>
                  <a:pt x="10177" y="20748"/>
                </a:cubicBezTo>
                <a:cubicBezTo>
                  <a:pt x="10177" y="21213"/>
                  <a:pt x="9346" y="21600"/>
                  <a:pt x="8349" y="21600"/>
                </a:cubicBezTo>
                <a:cubicBezTo>
                  <a:pt x="7352" y="21600"/>
                  <a:pt x="6687" y="21213"/>
                  <a:pt x="6687" y="20748"/>
                </a:cubicBezTo>
                <a:cubicBezTo>
                  <a:pt x="6687" y="20748"/>
                  <a:pt x="6687" y="20748"/>
                  <a:pt x="6687" y="14399"/>
                </a:cubicBezTo>
                <a:cubicBezTo>
                  <a:pt x="6687" y="14399"/>
                  <a:pt x="6687" y="14399"/>
                  <a:pt x="2035" y="14399"/>
                </a:cubicBezTo>
                <a:cubicBezTo>
                  <a:pt x="2035" y="14399"/>
                  <a:pt x="2035" y="14399"/>
                  <a:pt x="6521" y="6346"/>
                </a:cubicBezTo>
                <a:cubicBezTo>
                  <a:pt x="6521" y="6346"/>
                  <a:pt x="6521" y="6346"/>
                  <a:pt x="6189" y="6346"/>
                </a:cubicBezTo>
                <a:cubicBezTo>
                  <a:pt x="6189" y="6346"/>
                  <a:pt x="6023" y="6346"/>
                  <a:pt x="6023" y="6346"/>
                </a:cubicBezTo>
                <a:cubicBezTo>
                  <a:pt x="6023" y="6346"/>
                  <a:pt x="6023" y="6346"/>
                  <a:pt x="3032" y="10837"/>
                </a:cubicBezTo>
                <a:cubicBezTo>
                  <a:pt x="2700" y="11224"/>
                  <a:pt x="1869" y="11456"/>
                  <a:pt x="1038" y="11301"/>
                </a:cubicBezTo>
                <a:cubicBezTo>
                  <a:pt x="207" y="11224"/>
                  <a:pt x="-125" y="10837"/>
                  <a:pt x="41" y="10450"/>
                </a:cubicBezTo>
                <a:cubicBezTo>
                  <a:pt x="41" y="10450"/>
                  <a:pt x="41" y="10450"/>
                  <a:pt x="3863" y="4797"/>
                </a:cubicBezTo>
                <a:cubicBezTo>
                  <a:pt x="3863" y="4719"/>
                  <a:pt x="3863" y="4719"/>
                  <a:pt x="3863" y="4642"/>
                </a:cubicBezTo>
                <a:cubicBezTo>
                  <a:pt x="4029" y="4565"/>
                  <a:pt x="4029" y="4487"/>
                  <a:pt x="4195" y="4410"/>
                </a:cubicBezTo>
                <a:cubicBezTo>
                  <a:pt x="4527" y="4100"/>
                  <a:pt x="5358" y="3868"/>
                  <a:pt x="6189" y="3868"/>
                </a:cubicBezTo>
                <a:close/>
                <a:moveTo>
                  <a:pt x="10394" y="0"/>
                </a:moveTo>
                <a:cubicBezTo>
                  <a:pt x="12278" y="0"/>
                  <a:pt x="13806" y="726"/>
                  <a:pt x="13806" y="1622"/>
                </a:cubicBezTo>
                <a:cubicBezTo>
                  <a:pt x="13806" y="2519"/>
                  <a:pt x="12278" y="3245"/>
                  <a:pt x="10394" y="3245"/>
                </a:cubicBezTo>
                <a:cubicBezTo>
                  <a:pt x="8509" y="3245"/>
                  <a:pt x="6981" y="2519"/>
                  <a:pt x="6981" y="1622"/>
                </a:cubicBezTo>
                <a:cubicBezTo>
                  <a:pt x="6981" y="726"/>
                  <a:pt x="8509" y="0"/>
                  <a:pt x="10394" y="0"/>
                </a:cubicBezTo>
                <a:close/>
              </a:path>
            </a:pathLst>
          </a:custGeom>
          <a:solidFill>
            <a:srgbClr val="0D0D0D"/>
          </a:solidFill>
          <a:ln w="12700">
            <a:noFill/>
            <a:miter lim="400000"/>
            <a:headEnd/>
            <a:tailEnd/>
          </a:ln>
        </p:spPr>
        <p:txBody>
          <a:bodyPr lIns="71433" tIns="71433" rIns="71433" bIns="71433"/>
          <a:lstStyle/>
          <a:p>
            <a:endParaRPr lang="es-ES" sz="2800">
              <a:latin typeface="Calibri" pitchFamily="34" charset="0"/>
              <a:cs typeface="Calibri" pitchFamily="34" charset="0"/>
              <a:sym typeface="Calibri" pitchFamily="34" charset="0"/>
            </a:endParaRPr>
          </a:p>
        </p:txBody>
      </p:sp>
      <p:sp>
        <p:nvSpPr>
          <p:cNvPr id="31756" name="任意多边形 90"/>
          <p:cNvSpPr>
            <a:spLocks noChangeArrowheads="1"/>
          </p:cNvSpPr>
          <p:nvPr/>
        </p:nvSpPr>
        <p:spPr bwMode="auto">
          <a:xfrm>
            <a:off x="4441825" y="2035175"/>
            <a:ext cx="757238" cy="1165225"/>
          </a:xfrm>
          <a:custGeom>
            <a:avLst/>
            <a:gdLst>
              <a:gd name="T0" fmla="*/ 378884 w 21247"/>
              <a:gd name="T1" fmla="*/ 582227 h 21600"/>
              <a:gd name="T2" fmla="*/ 378884 w 21247"/>
              <a:gd name="T3" fmla="*/ 582227 h 21600"/>
              <a:gd name="T4" fmla="*/ 378884 w 21247"/>
              <a:gd name="T5" fmla="*/ 582227 h 21600"/>
              <a:gd name="T6" fmla="*/ 378884 w 21247"/>
              <a:gd name="T7" fmla="*/ 582227 h 21600"/>
              <a:gd name="T8" fmla="*/ 0 60000 65536"/>
              <a:gd name="T9" fmla="*/ 5898240 60000 65536"/>
              <a:gd name="T10" fmla="*/ 11796480 60000 65536"/>
              <a:gd name="T11" fmla="*/ 17694720 60000 65536"/>
              <a:gd name="T12" fmla="*/ 0 w 21247"/>
              <a:gd name="T13" fmla="*/ 0 h 21600"/>
              <a:gd name="T14" fmla="*/ 21247 w 21247"/>
              <a:gd name="T15" fmla="*/ 21600 h 21600"/>
            </a:gdLst>
            <a:ahLst/>
            <a:cxnLst>
              <a:cxn ang="T8">
                <a:pos x="T0" y="T1"/>
              </a:cxn>
              <a:cxn ang="T9">
                <a:pos x="T2" y="T3"/>
              </a:cxn>
              <a:cxn ang="T10">
                <a:pos x="T4" y="T5"/>
              </a:cxn>
              <a:cxn ang="T11">
                <a:pos x="T6" y="T7"/>
              </a:cxn>
            </a:cxnLst>
            <a:rect l="T12" t="T13" r="T14" b="T15"/>
            <a:pathLst>
              <a:path w="21247" h="21600" extrusionOk="0">
                <a:moveTo>
                  <a:pt x="6189" y="3868"/>
                </a:moveTo>
                <a:cubicBezTo>
                  <a:pt x="6189" y="3868"/>
                  <a:pt x="6189" y="3868"/>
                  <a:pt x="14829" y="3868"/>
                </a:cubicBezTo>
                <a:cubicBezTo>
                  <a:pt x="16158" y="3868"/>
                  <a:pt x="17155" y="4332"/>
                  <a:pt x="17321" y="4952"/>
                </a:cubicBezTo>
                <a:cubicBezTo>
                  <a:pt x="17321" y="4952"/>
                  <a:pt x="17321" y="4952"/>
                  <a:pt x="21143" y="10372"/>
                </a:cubicBezTo>
                <a:cubicBezTo>
                  <a:pt x="21475" y="10759"/>
                  <a:pt x="20977" y="11224"/>
                  <a:pt x="20146" y="11301"/>
                </a:cubicBezTo>
                <a:cubicBezTo>
                  <a:pt x="19481" y="11456"/>
                  <a:pt x="18484" y="11224"/>
                  <a:pt x="18318" y="10837"/>
                </a:cubicBezTo>
                <a:cubicBezTo>
                  <a:pt x="18318" y="10837"/>
                  <a:pt x="18318" y="10837"/>
                  <a:pt x="15161" y="6346"/>
                </a:cubicBezTo>
                <a:cubicBezTo>
                  <a:pt x="14995" y="6346"/>
                  <a:pt x="14829" y="6346"/>
                  <a:pt x="14829" y="6346"/>
                </a:cubicBezTo>
                <a:cubicBezTo>
                  <a:pt x="14829" y="6346"/>
                  <a:pt x="14829" y="6346"/>
                  <a:pt x="14497" y="6346"/>
                </a:cubicBezTo>
                <a:cubicBezTo>
                  <a:pt x="14497" y="6346"/>
                  <a:pt x="14497" y="6346"/>
                  <a:pt x="19315" y="14399"/>
                </a:cubicBezTo>
                <a:cubicBezTo>
                  <a:pt x="19315" y="14399"/>
                  <a:pt x="19315" y="14399"/>
                  <a:pt x="14663" y="14399"/>
                </a:cubicBezTo>
                <a:cubicBezTo>
                  <a:pt x="14663" y="14399"/>
                  <a:pt x="14663" y="14399"/>
                  <a:pt x="14663" y="20748"/>
                </a:cubicBezTo>
                <a:cubicBezTo>
                  <a:pt x="14663" y="21213"/>
                  <a:pt x="13832" y="21600"/>
                  <a:pt x="13001" y="21600"/>
                </a:cubicBezTo>
                <a:cubicBezTo>
                  <a:pt x="12004" y="21600"/>
                  <a:pt x="11173" y="21213"/>
                  <a:pt x="11173" y="20748"/>
                </a:cubicBezTo>
                <a:cubicBezTo>
                  <a:pt x="11173" y="20748"/>
                  <a:pt x="11173" y="20748"/>
                  <a:pt x="11173" y="14399"/>
                </a:cubicBezTo>
                <a:cubicBezTo>
                  <a:pt x="11173" y="14399"/>
                  <a:pt x="11173" y="14399"/>
                  <a:pt x="10177" y="14399"/>
                </a:cubicBezTo>
                <a:cubicBezTo>
                  <a:pt x="10177" y="14399"/>
                  <a:pt x="10177" y="14399"/>
                  <a:pt x="10177" y="20748"/>
                </a:cubicBezTo>
                <a:cubicBezTo>
                  <a:pt x="10177" y="21213"/>
                  <a:pt x="9346" y="21600"/>
                  <a:pt x="8349" y="21600"/>
                </a:cubicBezTo>
                <a:cubicBezTo>
                  <a:pt x="7352" y="21600"/>
                  <a:pt x="6687" y="21213"/>
                  <a:pt x="6687" y="20748"/>
                </a:cubicBezTo>
                <a:cubicBezTo>
                  <a:pt x="6687" y="20748"/>
                  <a:pt x="6687" y="20748"/>
                  <a:pt x="6687" y="14399"/>
                </a:cubicBezTo>
                <a:cubicBezTo>
                  <a:pt x="6687" y="14399"/>
                  <a:pt x="6687" y="14399"/>
                  <a:pt x="2035" y="14399"/>
                </a:cubicBezTo>
                <a:cubicBezTo>
                  <a:pt x="2035" y="14399"/>
                  <a:pt x="2035" y="14399"/>
                  <a:pt x="6521" y="6346"/>
                </a:cubicBezTo>
                <a:cubicBezTo>
                  <a:pt x="6521" y="6346"/>
                  <a:pt x="6521" y="6346"/>
                  <a:pt x="6189" y="6346"/>
                </a:cubicBezTo>
                <a:cubicBezTo>
                  <a:pt x="6189" y="6346"/>
                  <a:pt x="6023" y="6346"/>
                  <a:pt x="6023" y="6346"/>
                </a:cubicBezTo>
                <a:cubicBezTo>
                  <a:pt x="6023" y="6346"/>
                  <a:pt x="6023" y="6346"/>
                  <a:pt x="3032" y="10837"/>
                </a:cubicBezTo>
                <a:cubicBezTo>
                  <a:pt x="2700" y="11224"/>
                  <a:pt x="1869" y="11456"/>
                  <a:pt x="1038" y="11301"/>
                </a:cubicBezTo>
                <a:cubicBezTo>
                  <a:pt x="207" y="11224"/>
                  <a:pt x="-125" y="10837"/>
                  <a:pt x="41" y="10450"/>
                </a:cubicBezTo>
                <a:cubicBezTo>
                  <a:pt x="41" y="10450"/>
                  <a:pt x="41" y="10450"/>
                  <a:pt x="3863" y="4797"/>
                </a:cubicBezTo>
                <a:cubicBezTo>
                  <a:pt x="3863" y="4719"/>
                  <a:pt x="3863" y="4719"/>
                  <a:pt x="3863" y="4642"/>
                </a:cubicBezTo>
                <a:cubicBezTo>
                  <a:pt x="4029" y="4565"/>
                  <a:pt x="4029" y="4487"/>
                  <a:pt x="4195" y="4410"/>
                </a:cubicBezTo>
                <a:cubicBezTo>
                  <a:pt x="4527" y="4100"/>
                  <a:pt x="5358" y="3868"/>
                  <a:pt x="6189" y="3868"/>
                </a:cubicBezTo>
                <a:close/>
                <a:moveTo>
                  <a:pt x="10394" y="0"/>
                </a:moveTo>
                <a:cubicBezTo>
                  <a:pt x="12278" y="0"/>
                  <a:pt x="13806" y="726"/>
                  <a:pt x="13806" y="1622"/>
                </a:cubicBezTo>
                <a:cubicBezTo>
                  <a:pt x="13806" y="2519"/>
                  <a:pt x="12278" y="3245"/>
                  <a:pt x="10394" y="3245"/>
                </a:cubicBezTo>
                <a:cubicBezTo>
                  <a:pt x="8509" y="3245"/>
                  <a:pt x="6981" y="2519"/>
                  <a:pt x="6981" y="1622"/>
                </a:cubicBezTo>
                <a:cubicBezTo>
                  <a:pt x="6981" y="726"/>
                  <a:pt x="8509" y="0"/>
                  <a:pt x="10394" y="0"/>
                </a:cubicBezTo>
                <a:close/>
              </a:path>
            </a:pathLst>
          </a:custGeom>
          <a:solidFill>
            <a:srgbClr val="0D0D0D"/>
          </a:solidFill>
          <a:ln w="12700">
            <a:noFill/>
            <a:miter lim="400000"/>
            <a:headEnd/>
            <a:tailEnd/>
          </a:ln>
        </p:spPr>
        <p:txBody>
          <a:bodyPr lIns="71433" tIns="71433" rIns="71433" bIns="71433"/>
          <a:lstStyle/>
          <a:p>
            <a:endParaRPr lang="es-ES" sz="2800">
              <a:latin typeface="Calibri" pitchFamily="34" charset="0"/>
              <a:cs typeface="Calibri" pitchFamily="34" charset="0"/>
              <a:sym typeface="Calibri" pitchFamily="34" charset="0"/>
            </a:endParaRPr>
          </a:p>
        </p:txBody>
      </p:sp>
      <p:sp>
        <p:nvSpPr>
          <p:cNvPr id="31757" name="CuadroTexto 2"/>
          <p:cNvSpPr txBox="1">
            <a:spLocks noChangeArrowheads="1"/>
          </p:cNvSpPr>
          <p:nvPr/>
        </p:nvSpPr>
        <p:spPr bwMode="auto">
          <a:xfrm>
            <a:off x="5824538" y="1287463"/>
            <a:ext cx="5932487" cy="5478462"/>
          </a:xfrm>
          <a:prstGeom prst="rect">
            <a:avLst/>
          </a:prstGeom>
          <a:noFill/>
          <a:ln w="9525">
            <a:noFill/>
            <a:miter lim="800000"/>
            <a:headEnd/>
            <a:tailEnd/>
          </a:ln>
        </p:spPr>
        <p:txBody>
          <a:bodyPr>
            <a:spAutoFit/>
          </a:bodyPr>
          <a:lstStyle/>
          <a:p>
            <a:r>
              <a:rPr lang="es-CL" sz="2000">
                <a:latin typeface="Calibri" pitchFamily="34" charset="0"/>
              </a:rPr>
              <a:t>Deben contar con  formación en las siguientes áreas: </a:t>
            </a:r>
          </a:p>
          <a:p>
            <a:r>
              <a:rPr lang="es-CL" sz="2000">
                <a:latin typeface="Calibri" pitchFamily="34" charset="0"/>
              </a:rPr>
              <a:t>Teorías Criminológicas</a:t>
            </a:r>
          </a:p>
          <a:p>
            <a:r>
              <a:rPr lang="es-CL" sz="2000">
                <a:latin typeface="Calibri" pitchFamily="34" charset="0"/>
              </a:rPr>
              <a:t>Conocimiento en entrevista forense </a:t>
            </a:r>
          </a:p>
          <a:p>
            <a:r>
              <a:rPr lang="es-CL" sz="2000">
                <a:latin typeface="Calibri" pitchFamily="34" charset="0"/>
              </a:rPr>
              <a:t>Aplicación práctica de modelo RNR </a:t>
            </a:r>
          </a:p>
          <a:p>
            <a:r>
              <a:rPr lang="es-CL" sz="2000">
                <a:latin typeface="Calibri" pitchFamily="34" charset="0"/>
              </a:rPr>
              <a:t>Entrenamiento en el uso del Inventario para la Gestión de Caso/Intervención IGI</a:t>
            </a:r>
          </a:p>
          <a:p>
            <a:endParaRPr lang="es-CL" sz="2000">
              <a:latin typeface="Calibri" pitchFamily="34" charset="0"/>
            </a:endParaRPr>
          </a:p>
          <a:p>
            <a:endParaRPr lang="es-CL" sz="2000">
              <a:latin typeface="Calibri" pitchFamily="34" charset="0"/>
            </a:endParaRPr>
          </a:p>
          <a:p>
            <a:r>
              <a:rPr lang="es-CL" sz="2000">
                <a:latin typeface="Calibri" pitchFamily="34" charset="0"/>
              </a:rPr>
              <a:t>Solo pueden ser designados para elaborar informes profesionales: </a:t>
            </a:r>
          </a:p>
          <a:p>
            <a:r>
              <a:rPr lang="es-CL" sz="2000">
                <a:latin typeface="Calibri" pitchFamily="34" charset="0"/>
              </a:rPr>
              <a:t>Psicólogos </a:t>
            </a:r>
          </a:p>
          <a:p>
            <a:r>
              <a:rPr lang="es-CL" sz="2000">
                <a:latin typeface="Calibri" pitchFamily="34" charset="0"/>
              </a:rPr>
              <a:t>Terapeutas ocupacionales </a:t>
            </a:r>
          </a:p>
          <a:p>
            <a:r>
              <a:rPr lang="es-CL" sz="2000">
                <a:latin typeface="Calibri" pitchFamily="34" charset="0"/>
              </a:rPr>
              <a:t>Trabajadores sociales o asistentes sociales </a:t>
            </a:r>
          </a:p>
          <a:p>
            <a:r>
              <a:rPr lang="es-CL">
                <a:latin typeface="Calibri" pitchFamily="34" charset="0"/>
              </a:rPr>
              <a:t>* Los psicólogos podrán evaluar psicopatía y/o riesgo de violencia sexual siempre y cuando cuenten con formación en uso de instrumentos PCL-R Y RSVP</a:t>
            </a:r>
          </a:p>
          <a:p>
            <a:endParaRPr lang="es-CL">
              <a:latin typeface="Calibri" pitchFamily="34" charset="0"/>
            </a:endParaRPr>
          </a:p>
          <a:p>
            <a:endParaRPr lang="es-CL">
              <a:latin typeface="Calibri"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1386</Words>
  <Application>Microsoft Office PowerPoint</Application>
  <PresentationFormat>Personalizado</PresentationFormat>
  <Paragraphs>208</Paragraphs>
  <Slides>23</Slides>
  <Notes>23</Notes>
  <HiddenSlides>0</HiddenSlides>
  <MMClips>0</MMClips>
  <ScaleCrop>false</ScaleCrop>
  <HeadingPairs>
    <vt:vector size="6" baseType="variant">
      <vt:variant>
        <vt:lpstr>Fuentes usadas</vt:lpstr>
      </vt:variant>
      <vt:variant>
        <vt:i4>5</vt:i4>
      </vt:variant>
      <vt:variant>
        <vt:lpstr>Plantilla de diseño</vt:lpstr>
      </vt:variant>
      <vt:variant>
        <vt:i4>1</vt:i4>
      </vt:variant>
      <vt:variant>
        <vt:lpstr>Títulos de diapositiva</vt:lpstr>
      </vt:variant>
      <vt:variant>
        <vt:i4>23</vt:i4>
      </vt:variant>
    </vt:vector>
  </HeadingPairs>
  <TitlesOfParts>
    <vt:vector size="29" baseType="lpstr">
      <vt:lpstr>Calibri</vt:lpstr>
      <vt:lpstr>Arial</vt:lpstr>
      <vt:lpstr>Calibri Light</vt:lpstr>
      <vt:lpstr>Helvetica</vt:lpstr>
      <vt:lpstr>Times New Roman</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Maximiliano Caceres Espinoza</dc:creator>
  <cp:lastModifiedBy>Windows User</cp:lastModifiedBy>
  <cp:revision>75</cp:revision>
  <cp:lastPrinted>2021-04-12T19:22:05Z</cp:lastPrinted>
  <dcterms:created xsi:type="dcterms:W3CDTF">2019-05-16T20:07:22Z</dcterms:created>
  <dcterms:modified xsi:type="dcterms:W3CDTF">2021-06-29T15:56:35Z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0x0101004AA8E5D3BE35204689DEFEE8A27F5A92</vt:lpwstr>
  </property>
</Properties>
</file>