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61" r:id="rId3"/>
    <p:sldId id="264" r:id="rId4"/>
    <p:sldId id="263" r:id="rId5"/>
    <p:sldId id="266" r:id="rId6"/>
    <p:sldId id="257" r:id="rId7"/>
    <p:sldId id="281" r:id="rId8"/>
    <p:sldId id="267" r:id="rId9"/>
    <p:sldId id="272" r:id="rId10"/>
    <p:sldId id="27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A0"/>
    <a:srgbClr val="006600"/>
    <a:srgbClr val="CC0000"/>
    <a:srgbClr val="009900"/>
    <a:srgbClr val="FF3300"/>
    <a:srgbClr val="BF7D20"/>
    <a:srgbClr val="CA5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0482" name="Title Placeholder 1"/>
          <p:cNvSpPr>
            <a:spLocks noGrp="1"/>
          </p:cNvSpPr>
          <p:nvPr>
            <p:ph type="ctrTitle"/>
          </p:nvPr>
        </p:nvSpPr>
        <p:spPr>
          <a:xfrm>
            <a:off x="685800" y="2130425"/>
            <a:ext cx="7772400" cy="1470025"/>
          </a:xfrm>
        </p:spPr>
        <p:txBody>
          <a:bodyPr/>
          <a:lstStyle>
            <a:lvl1pPr>
              <a:defRPr smtClean="0">
                <a:ea typeface="ＭＳ Ｐゴシック" pitchFamily="34" charset="-128"/>
              </a:defRPr>
            </a:lvl1pPr>
          </a:lstStyle>
          <a:p>
            <a:r>
              <a:rPr lang="es-ES" smtClean="0"/>
              <a:t>Haga clic para modificar el estilo de título del patrón</a:t>
            </a:r>
          </a:p>
        </p:txBody>
      </p:sp>
      <p:sp>
        <p:nvSpPr>
          <p:cNvPr id="20483" name="Text Placeholder 2"/>
          <p:cNvSpPr>
            <a:spLocks noGrp="1"/>
          </p:cNvSpPr>
          <p:nvPr>
            <p:ph type="subTitle" idx="1"/>
          </p:nvPr>
        </p:nvSpPr>
        <p:spPr>
          <a:xfrm>
            <a:off x="1371600" y="3886200"/>
            <a:ext cx="6400800" cy="1752600"/>
          </a:xfrm>
        </p:spPr>
        <p:txBody>
          <a:bodyPr/>
          <a:lstStyle>
            <a:lvl1pPr marL="0" indent="0" algn="ctr">
              <a:buFont typeface="Arial" pitchFamily="34" charset="0"/>
              <a:buNone/>
              <a:defRPr smtClean="0">
                <a:ea typeface="ＭＳ Ｐゴシック" pitchFamily="34" charset="-128"/>
              </a:defRPr>
            </a:lvl1pPr>
          </a:lstStyle>
          <a:p>
            <a:r>
              <a:rPr lang="es-ES" smtClean="0"/>
              <a:t>Haga clic para modificar el estilo de subtítulo del patrón</a:t>
            </a:r>
          </a:p>
        </p:txBody>
      </p:sp>
      <p:sp>
        <p:nvSpPr>
          <p:cNvPr id="4" name="Date Placeholder 3"/>
          <p:cNvSpPr>
            <a:spLocks noGrp="1"/>
          </p:cNvSpPr>
          <p:nvPr>
            <p:ph type="dt" sz="half" idx="2"/>
          </p:nvPr>
        </p:nvSpPr>
        <p:spPr>
          <a:xfrm>
            <a:off x="457200" y="6245225"/>
            <a:ext cx="2133600" cy="476250"/>
          </a:xfrm>
        </p:spPr>
        <p:txBody>
          <a:bodyPr/>
          <a:lstStyle>
            <a:lvl1pPr>
              <a:defRPr/>
            </a:lvl1pPr>
          </a:lstStyle>
          <a:p>
            <a:fld id="{432F33E6-75A7-4C82-B3DE-2A80D4F5C790}" type="datetimeFigureOut">
              <a:rPr lang="en-US"/>
              <a:pPr/>
              <a:t>9/24/2019</a:t>
            </a:fld>
            <a:endParaRPr lang="en-US"/>
          </a:p>
        </p:txBody>
      </p:sp>
      <p:sp>
        <p:nvSpPr>
          <p:cNvPr id="5" name="Footer Placeholder 4"/>
          <p:cNvSpPr>
            <a:spLocks noGrp="1"/>
          </p:cNvSpPr>
          <p:nvPr>
            <p:ph type="ftr" sz="quarter" idx="3"/>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245225"/>
            <a:ext cx="2133600" cy="476250"/>
          </a:xfrm>
        </p:spPr>
        <p:txBody>
          <a:bodyPr/>
          <a:lstStyle>
            <a:lvl1pPr>
              <a:defRPr/>
            </a:lvl1pPr>
          </a:lstStyle>
          <a:p>
            <a:fld id="{9FF70D07-8026-4763-9F2B-1A0AB8B16F60}"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0482" name="Title Placeholder 1"/>
          <p:cNvSpPr>
            <a:spLocks noGrp="1"/>
          </p:cNvSpPr>
          <p:nvPr>
            <p:ph type="ctrTitle"/>
          </p:nvPr>
        </p:nvSpPr>
        <p:spPr>
          <a:xfrm>
            <a:off x="685800" y="2130425"/>
            <a:ext cx="7772400" cy="1470025"/>
          </a:xfrm>
        </p:spPr>
        <p:txBody>
          <a:bodyPr/>
          <a:lstStyle>
            <a:lvl1pPr>
              <a:defRPr smtClean="0">
                <a:ea typeface="ＭＳ Ｐゴシック" pitchFamily="34" charset="-128"/>
              </a:defRPr>
            </a:lvl1pPr>
          </a:lstStyle>
          <a:p>
            <a:r>
              <a:rPr lang="es-ES" smtClean="0"/>
              <a:t>Haga clic para modificar el estilo de título del patrón</a:t>
            </a:r>
          </a:p>
        </p:txBody>
      </p:sp>
      <p:sp>
        <p:nvSpPr>
          <p:cNvPr id="20483" name="Text Placeholder 2"/>
          <p:cNvSpPr>
            <a:spLocks noGrp="1"/>
          </p:cNvSpPr>
          <p:nvPr>
            <p:ph type="subTitle" idx="1"/>
          </p:nvPr>
        </p:nvSpPr>
        <p:spPr>
          <a:xfrm>
            <a:off x="1371600" y="3886200"/>
            <a:ext cx="6400800" cy="1752600"/>
          </a:xfrm>
        </p:spPr>
        <p:txBody>
          <a:bodyPr/>
          <a:lstStyle>
            <a:lvl1pPr marL="0" indent="0" algn="ctr">
              <a:buFont typeface="Arial" pitchFamily="34" charset="0"/>
              <a:buNone/>
              <a:defRPr smtClean="0">
                <a:ea typeface="ＭＳ Ｐゴシック" pitchFamily="34" charset="-128"/>
              </a:defRPr>
            </a:lvl1pPr>
          </a:lstStyle>
          <a:p>
            <a:r>
              <a:rPr lang="es-ES" smtClean="0"/>
              <a:t>Haga clic para modificar el estilo de subtítulo del patrón</a:t>
            </a:r>
          </a:p>
        </p:txBody>
      </p:sp>
      <p:sp>
        <p:nvSpPr>
          <p:cNvPr id="4" name="Date Placeholder 3"/>
          <p:cNvSpPr>
            <a:spLocks noGrp="1"/>
          </p:cNvSpPr>
          <p:nvPr>
            <p:ph type="dt" sz="half" idx="2"/>
          </p:nvPr>
        </p:nvSpPr>
        <p:spPr>
          <a:xfrm>
            <a:off x="457200" y="6245225"/>
            <a:ext cx="2133600" cy="476250"/>
          </a:xfrm>
        </p:spPr>
        <p:txBody>
          <a:bodyPr/>
          <a:lstStyle>
            <a:lvl1pPr>
              <a:defRPr/>
            </a:lvl1pPr>
          </a:lstStyle>
          <a:p>
            <a:fld id="{432F33E6-75A7-4C82-B3DE-2A80D4F5C790}" type="datetimeFigureOut">
              <a:rPr lang="en-US"/>
              <a:pPr/>
              <a:t>9/24/2019</a:t>
            </a:fld>
            <a:endParaRPr lang="en-US"/>
          </a:p>
        </p:txBody>
      </p:sp>
      <p:sp>
        <p:nvSpPr>
          <p:cNvPr id="5" name="Footer Placeholder 4"/>
          <p:cNvSpPr>
            <a:spLocks noGrp="1"/>
          </p:cNvSpPr>
          <p:nvPr>
            <p:ph type="ftr" sz="quarter" idx="3"/>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245225"/>
            <a:ext cx="2133600" cy="476250"/>
          </a:xfrm>
        </p:spPr>
        <p:txBody>
          <a:bodyPr/>
          <a:lstStyle>
            <a:lvl1pPr>
              <a:defRPr/>
            </a:lvl1pPr>
          </a:lstStyle>
          <a:p>
            <a:fld id="{9FF70D07-8026-4763-9F2B-1A0AB8B16F60}" type="slidenum">
              <a:rPr lang="en-US"/>
              <a:pPr/>
              <a:t>‹Nº›</a:t>
            </a:fld>
            <a:endParaRPr lang="en-US"/>
          </a:p>
        </p:txBody>
      </p:sp>
    </p:spTree>
    <p:extLst>
      <p:ext uri="{BB962C8B-B14F-4D97-AF65-F5344CB8AC3E}">
        <p14:creationId xmlns:p14="http://schemas.microsoft.com/office/powerpoint/2010/main" xmlns="" val="114812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fld id="{A73CEF57-5BC9-4753-A602-E7DCAC3BEDF9}"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E2557C-CF29-4410-887A-893C9AFB713D}" type="slidenum">
              <a:rPr lang="en-US"/>
              <a:pPr/>
              <a:t>‹Nº›</a:t>
            </a:fld>
            <a:endParaRPr lang="en-US"/>
          </a:p>
        </p:txBody>
      </p:sp>
    </p:spTree>
    <p:extLst>
      <p:ext uri="{BB962C8B-B14F-4D97-AF65-F5344CB8AC3E}">
        <p14:creationId xmlns:p14="http://schemas.microsoft.com/office/powerpoint/2010/main" xmlns="" val="244753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láminas.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388358" y="163773"/>
            <a:ext cx="6544102" cy="723331"/>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n-US" sz="2800" b="1" kern="1200" dirty="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fld id="{02A7B81F-9657-435B-BA78-6CAD1F12258A}"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808B2F1-496C-43AF-AE92-3556F0A35B73}" type="slidenum">
              <a:rPr lang="en-US"/>
              <a:pPr/>
              <a:t>‹Nº›</a:t>
            </a:fld>
            <a:endParaRPr lang="en-US"/>
          </a:p>
        </p:txBody>
      </p:sp>
    </p:spTree>
    <p:extLst>
      <p:ext uri="{BB962C8B-B14F-4D97-AF65-F5344CB8AC3E}">
        <p14:creationId xmlns:p14="http://schemas.microsoft.com/office/powerpoint/2010/main" xmlns="" val="403179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fld id="{A0CCC297-EDF3-408F-B60F-0341A3830A03}"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E7708E7-3D11-473C-9ED0-9966AC75F721}" type="slidenum">
              <a:rPr lang="en-US"/>
              <a:pPr/>
              <a:t>‹Nº›</a:t>
            </a:fld>
            <a:endParaRPr lang="en-US"/>
          </a:p>
        </p:txBody>
      </p:sp>
    </p:spTree>
    <p:extLst>
      <p:ext uri="{BB962C8B-B14F-4D97-AF65-F5344CB8AC3E}">
        <p14:creationId xmlns:p14="http://schemas.microsoft.com/office/powerpoint/2010/main" xmlns="" val="233275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9 Imagen" descr="láminas.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415655" y="109181"/>
            <a:ext cx="6537276" cy="777922"/>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n-US" sz="2800" b="1" kern="1200" dirty="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solidFill>
                  <a:srgbClr val="0033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solidFill>
                  <a:srgbClr val="0033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fld id="{C940A8B1-4084-4ABC-AB6D-68B96DA8801F}" type="datetimeFigureOut">
              <a:rPr lang="en-US"/>
              <a:pPr/>
              <a:t>9/24/2019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82D0B1E-975F-4122-8A18-F1FC97F26EB8}" type="slidenum">
              <a:rPr lang="en-US"/>
              <a:pPr/>
              <a:t>‹Nº›</a:t>
            </a:fld>
            <a:endParaRPr lang="en-US"/>
          </a:p>
        </p:txBody>
      </p:sp>
    </p:spTree>
    <p:extLst>
      <p:ext uri="{BB962C8B-B14F-4D97-AF65-F5344CB8AC3E}">
        <p14:creationId xmlns:p14="http://schemas.microsoft.com/office/powerpoint/2010/main" xmlns="" val="376499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361062" y="163771"/>
            <a:ext cx="6578221" cy="684000"/>
          </a:xfrm>
        </p:spPr>
        <p:txBody>
          <a:bodyPr anchor="ctr" anchorCtr="0"/>
          <a:lstStyle>
            <a:lvl1pPr algn="r">
              <a:defRPr sz="2800" b="1">
                <a:effectLst>
                  <a:outerShdw blurRad="38100" dist="38100" dir="2700000" algn="tl">
                    <a:srgbClr val="000000">
                      <a:alpha val="43137"/>
                    </a:srgbClr>
                  </a:outerShdw>
                </a:effectLst>
              </a:defRPr>
            </a:lvl1p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fld id="{D2CF9E5E-1A36-41C9-9088-6EC4C01C5A7A}" type="datetimeFigureOut">
              <a:rPr lang="en-US"/>
              <a:pPr/>
              <a:t>9/24/2019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531FD1D-D6FA-42A2-BCFC-03B2C3C91184}" type="slidenum">
              <a:rPr lang="en-US"/>
              <a:pPr/>
              <a:t>‹Nº›</a:t>
            </a:fld>
            <a:endParaRPr lang="en-US"/>
          </a:p>
        </p:txBody>
      </p:sp>
    </p:spTree>
    <p:extLst>
      <p:ext uri="{BB962C8B-B14F-4D97-AF65-F5344CB8AC3E}">
        <p14:creationId xmlns:p14="http://schemas.microsoft.com/office/powerpoint/2010/main" xmlns="" val="252049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descr="láminas.png"/>
          <p:cNvPicPr>
            <a:picLocks noChangeAspect="1"/>
          </p:cNvPicPr>
          <p:nvPr userDrawn="1"/>
        </p:nvPicPr>
        <p:blipFill>
          <a:blip r:embed="rId2" cstate="print"/>
          <a:stretch>
            <a:fillRect/>
          </a:stretch>
        </p:blipFill>
        <p:spPr>
          <a:xfrm>
            <a:off x="0" y="0"/>
            <a:ext cx="9144000" cy="6858000"/>
          </a:xfrm>
          <a:prstGeom prst="rect">
            <a:avLst/>
          </a:prstGeom>
          <a:noFill/>
          <a:ln w="9525">
            <a:noFill/>
            <a:miter lim="800000"/>
            <a:headEnd/>
            <a:tailEnd/>
          </a:ln>
        </p:spPr>
      </p:pic>
      <p:sp>
        <p:nvSpPr>
          <p:cNvPr id="2" name="Date Placeholder 3"/>
          <p:cNvSpPr>
            <a:spLocks noGrp="1"/>
          </p:cNvSpPr>
          <p:nvPr>
            <p:ph type="dt" sz="half" idx="10"/>
          </p:nvPr>
        </p:nvSpPr>
        <p:spPr/>
        <p:txBody>
          <a:bodyPr/>
          <a:lstStyle>
            <a:lvl1pPr>
              <a:defRPr/>
            </a:lvl1pPr>
          </a:lstStyle>
          <a:p>
            <a:fld id="{D73F51A2-871C-4D9D-BB83-537597C78A22}" type="datetimeFigureOut">
              <a:rPr lang="en-US"/>
              <a:pPr/>
              <a:t>9/24/2019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71666DD-24B0-4F7F-AD06-04D1C6A8C5BE}" type="slidenum">
              <a:rPr lang="en-US"/>
              <a:pPr/>
              <a:t>‹Nº›</a:t>
            </a:fld>
            <a:endParaRPr lang="en-US"/>
          </a:p>
        </p:txBody>
      </p:sp>
    </p:spTree>
    <p:extLst>
      <p:ext uri="{BB962C8B-B14F-4D97-AF65-F5344CB8AC3E}">
        <p14:creationId xmlns:p14="http://schemas.microsoft.com/office/powerpoint/2010/main" xmlns="" val="158056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55211C8E-1B8E-49C9-98CE-1D84CE6E794B}" type="datetimeFigureOut">
              <a:rPr lang="en-US"/>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A754416-282A-454E-A577-F7D4EE8AF56E}" type="slidenum">
              <a:rPr lang="en-US"/>
              <a:pPr/>
              <a:t>‹Nº›</a:t>
            </a:fld>
            <a:endParaRPr lang="en-US"/>
          </a:p>
        </p:txBody>
      </p:sp>
    </p:spTree>
    <p:extLst>
      <p:ext uri="{BB962C8B-B14F-4D97-AF65-F5344CB8AC3E}">
        <p14:creationId xmlns:p14="http://schemas.microsoft.com/office/powerpoint/2010/main" xmlns="" val="42038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5 Imagen" descr="láminas.png"/>
          <p:cNvPicPr>
            <a:picLocks noChangeAspect="1"/>
          </p:cNvPicPr>
          <p:nvPr userDrawn="1"/>
        </p:nvPicPr>
        <p:blipFill>
          <a:blip r:embed="rId2" cstate="print"/>
          <a:stretch>
            <a:fillRect/>
          </a:stretch>
        </p:blipFill>
        <p:spPr>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2347414" y="143296"/>
            <a:ext cx="6523631" cy="743808"/>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s-ES" sz="2800" b="1" kern="120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56B4CF-8155-411B-8227-D2F25725B8F1}" type="datetimeFigureOut">
              <a:rPr lang="en-US" smtClean="0"/>
              <a:pPr/>
              <a:t>9/24/2019</a:t>
            </a:fld>
            <a:endParaRPr lang="en-US"/>
          </a:p>
        </p:txBody>
      </p:sp>
      <p:sp>
        <p:nvSpPr>
          <p:cNvPr id="4" name="3 Marcador de pie de página"/>
          <p:cNvSpPr>
            <a:spLocks noGrp="1"/>
          </p:cNvSpPr>
          <p:nvPr>
            <p:ph type="ftr" sz="quarter" idx="11"/>
          </p:nvPr>
        </p:nvSpPr>
        <p:spPr/>
        <p:txBody>
          <a:bodyPr/>
          <a:lstStyle/>
          <a:p>
            <a:pPr>
              <a:defRPr/>
            </a:pPr>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7D21E8E2-8F45-491B-9AEB-C9865D1CA726}" type="slidenum">
              <a:rPr lang="en-US" smtClean="0"/>
              <a:pPr/>
              <a:t>‹Nº›</a:t>
            </a:fld>
            <a:endParaRPr lang="en-US"/>
          </a:p>
        </p:txBody>
      </p:sp>
    </p:spTree>
    <p:extLst>
      <p:ext uri="{BB962C8B-B14F-4D97-AF65-F5344CB8AC3E}">
        <p14:creationId xmlns:p14="http://schemas.microsoft.com/office/powerpoint/2010/main" xmlns="" val="290740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fld id="{A73CEF57-5BC9-4753-A602-E7DCAC3BEDF9}"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E2557C-CF29-4410-887A-893C9AFB713D}"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láminas.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388358" y="163773"/>
            <a:ext cx="6544102" cy="723331"/>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n-US" sz="2800" b="1" kern="1200" dirty="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fld id="{02A7B81F-9657-435B-BA78-6CAD1F12258A}"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08B2F1-496C-43AF-AE92-3556F0A35B73}"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6 Imagen" descr="fondo tapa pp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fld id="{A0CCC297-EDF3-408F-B60F-0341A3830A03}" type="datetimeFigureOut">
              <a:rPr lang="en-US"/>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7708E7-3D11-473C-9ED0-9966AC75F721}"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9 Imagen" descr="láminas.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415655" y="109181"/>
            <a:ext cx="6537276" cy="777922"/>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n-US" sz="2800" b="1" kern="1200" dirty="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solidFill>
                  <a:srgbClr val="0033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solidFill>
                  <a:srgbClr val="0033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3A0"/>
                </a:solidFill>
              </a:defRPr>
            </a:lvl1pPr>
            <a:lvl2pPr>
              <a:defRPr sz="2000">
                <a:solidFill>
                  <a:srgbClr val="0033A0"/>
                </a:solidFill>
              </a:defRPr>
            </a:lvl2pPr>
            <a:lvl3pPr>
              <a:defRPr sz="1800">
                <a:solidFill>
                  <a:srgbClr val="0033A0"/>
                </a:solidFill>
              </a:defRPr>
            </a:lvl3pPr>
            <a:lvl4pPr>
              <a:defRPr sz="1600">
                <a:solidFill>
                  <a:srgbClr val="0033A0"/>
                </a:solidFill>
              </a:defRPr>
            </a:lvl4pPr>
            <a:lvl5pPr>
              <a:defRPr sz="1600">
                <a:solidFill>
                  <a:srgbClr val="0033A0"/>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fld id="{C940A8B1-4084-4ABC-AB6D-68B96DA8801F}" type="datetimeFigureOut">
              <a:rPr lang="en-US"/>
              <a:pPr/>
              <a:t>9/24/2019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82D0B1E-975F-4122-8A18-F1FC97F26EB8}"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361062" y="163771"/>
            <a:ext cx="6578221" cy="684000"/>
          </a:xfrm>
        </p:spPr>
        <p:txBody>
          <a:bodyPr anchor="ctr" anchorCtr="0"/>
          <a:lstStyle>
            <a:lvl1pPr algn="r">
              <a:defRPr sz="2800" b="1">
                <a:effectLst>
                  <a:outerShdw blurRad="38100" dist="38100" dir="2700000" algn="tl">
                    <a:srgbClr val="000000">
                      <a:alpha val="43137"/>
                    </a:srgbClr>
                  </a:outerShdw>
                </a:effectLst>
              </a:defRPr>
            </a:lvl1p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fld id="{D2CF9E5E-1A36-41C9-9088-6EC4C01C5A7A}" type="datetimeFigureOut">
              <a:rPr lang="en-US"/>
              <a:pPr/>
              <a:t>9/24/2019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531FD1D-D6FA-42A2-BCFC-03B2C3C91184}"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descr="láminas.png"/>
          <p:cNvPicPr>
            <a:picLocks noChangeAspect="1"/>
          </p:cNvPicPr>
          <p:nvPr userDrawn="1"/>
        </p:nvPicPr>
        <p:blipFill>
          <a:blip r:embed="rId2" cstate="print"/>
          <a:stretch>
            <a:fillRect/>
          </a:stretch>
        </p:blipFill>
        <p:spPr>
          <a:xfrm>
            <a:off x="0" y="0"/>
            <a:ext cx="9144000" cy="6858000"/>
          </a:xfrm>
          <a:prstGeom prst="rect">
            <a:avLst/>
          </a:prstGeom>
          <a:noFill/>
          <a:ln w="9525">
            <a:noFill/>
            <a:miter lim="800000"/>
            <a:headEnd/>
            <a:tailEnd/>
          </a:ln>
        </p:spPr>
      </p:pic>
      <p:sp>
        <p:nvSpPr>
          <p:cNvPr id="2" name="Date Placeholder 3"/>
          <p:cNvSpPr>
            <a:spLocks noGrp="1"/>
          </p:cNvSpPr>
          <p:nvPr>
            <p:ph type="dt" sz="half" idx="10"/>
          </p:nvPr>
        </p:nvSpPr>
        <p:spPr/>
        <p:txBody>
          <a:bodyPr/>
          <a:lstStyle>
            <a:lvl1pPr>
              <a:defRPr/>
            </a:lvl1pPr>
          </a:lstStyle>
          <a:p>
            <a:fld id="{D73F51A2-871C-4D9D-BB83-537597C78A22}" type="datetimeFigureOut">
              <a:rPr lang="en-US"/>
              <a:pPr/>
              <a:t>9/24/2019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71666DD-24B0-4F7F-AD06-04D1C6A8C5BE}"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55211C8E-1B8E-49C9-98CE-1D84CE6E794B}" type="datetimeFigureOut">
              <a:rPr lang="en-US"/>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754416-282A-454E-A577-F7D4EE8AF56E}"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5 Imagen" descr="láminas.png"/>
          <p:cNvPicPr>
            <a:picLocks noChangeAspect="1"/>
          </p:cNvPicPr>
          <p:nvPr userDrawn="1"/>
        </p:nvPicPr>
        <p:blipFill>
          <a:blip r:embed="rId2" cstate="print"/>
          <a:stretch>
            <a:fillRect/>
          </a:stretch>
        </p:blipFill>
        <p:spPr>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2347414" y="143296"/>
            <a:ext cx="6523631" cy="743808"/>
          </a:xfr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lang="es-ES" sz="2800" b="1" kern="120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56B4CF-8155-411B-8227-D2F25725B8F1}" type="datetimeFigureOut">
              <a:rPr lang="en-US" smtClean="0"/>
              <a:pPr/>
              <a:t>9/24/2019</a:t>
            </a:fld>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fld id="{7D21E8E2-8F45-491B-9AEB-C9865D1CA72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1000">
              <a:srgbClr val="000000"/>
            </a:gs>
            <a:gs pos="62000">
              <a:srgbClr val="24213E"/>
            </a:gs>
            <a:gs pos="100000">
              <a:srgbClr val="51566D"/>
            </a:gs>
          </a:gsLst>
          <a:lin ang="5400000"/>
        </a:gradFill>
        <a:effectLst/>
      </p:bgPr>
    </p:bg>
    <p:spTree>
      <p:nvGrpSpPr>
        <p:cNvPr id="1" name=""/>
        <p:cNvGrpSpPr/>
        <p:nvPr/>
      </p:nvGrpSpPr>
      <p:grpSpPr>
        <a:xfrm>
          <a:off x="0" y="0"/>
          <a:ext cx="0" cy="0"/>
          <a:chOff x="0" y="0"/>
          <a:chExt cx="0" cy="0"/>
        </a:xfrm>
      </p:grpSpPr>
      <p:pic>
        <p:nvPicPr>
          <p:cNvPr id="7" name="6 Imagen" descr="láminas.png"/>
          <p:cNvPicPr>
            <a:picLocks noChangeAspect="1"/>
          </p:cNvPicPr>
          <p:nvPr/>
        </p:nvPicPr>
        <p:blipFill>
          <a:blip r:embed="rId11"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2306472" y="109181"/>
            <a:ext cx="6638498" cy="8052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D56B4CF-8155-411B-8227-D2F25725B8F1}" type="datetimeFigureOut">
              <a:rPr lang="en-US"/>
              <a:pPr/>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21E8E2-8F45-491B-9AEB-C9865D1CA726}" type="slidenum">
              <a:rPr lang="en-US"/>
              <a:pPr/>
              <a:t>‹Nº›</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72" r:id="rId2"/>
    <p:sldLayoutId id="2147483671" r:id="rId3"/>
    <p:sldLayoutId id="2147483670" r:id="rId4"/>
    <p:sldLayoutId id="2147483668" r:id="rId5"/>
    <p:sldLayoutId id="2147483667" r:id="rId6"/>
    <p:sldLayoutId id="2147483666" r:id="rId7"/>
    <p:sldLayoutId id="2147483665" r:id="rId8"/>
    <p:sldLayoutId id="2147483673" r:id="rId9"/>
  </p:sldLayoutIdLst>
  <p:txStyles>
    <p:titleStyle>
      <a:lvl1pPr algn="r" rtl="0" eaLnBrk="1" fontAlgn="base" hangingPunct="1">
        <a:spcBef>
          <a:spcPct val="0"/>
        </a:spcBef>
        <a:spcAft>
          <a:spcPct val="0"/>
        </a:spcAft>
        <a:defRPr lang="en-US" sz="2800" b="1" kern="1200" smtClean="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lnSpc>
          <a:spcPct val="150000"/>
        </a:lnSpc>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lnSpc>
          <a:spcPct val="150000"/>
        </a:lnSpc>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lnSpc>
          <a:spcPct val="150000"/>
        </a:lnSpc>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lnSpc>
          <a:spcPct val="150000"/>
        </a:lnSpc>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lnSpc>
          <a:spcPct val="150000"/>
        </a:lnSpc>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1000">
              <a:srgbClr val="000000"/>
            </a:gs>
            <a:gs pos="62000">
              <a:srgbClr val="24213E"/>
            </a:gs>
            <a:gs pos="100000">
              <a:srgbClr val="51566D"/>
            </a:gs>
          </a:gsLst>
          <a:lin ang="5400000"/>
        </a:gradFill>
        <a:effectLst/>
      </p:bgPr>
    </p:bg>
    <p:spTree>
      <p:nvGrpSpPr>
        <p:cNvPr id="1" name=""/>
        <p:cNvGrpSpPr/>
        <p:nvPr/>
      </p:nvGrpSpPr>
      <p:grpSpPr>
        <a:xfrm>
          <a:off x="0" y="0"/>
          <a:ext cx="0" cy="0"/>
          <a:chOff x="0" y="0"/>
          <a:chExt cx="0" cy="0"/>
        </a:xfrm>
      </p:grpSpPr>
      <p:pic>
        <p:nvPicPr>
          <p:cNvPr id="7" name="6 Imagen" descr="láminas.png"/>
          <p:cNvPicPr>
            <a:picLocks noChangeAspect="1"/>
          </p:cNvPicPr>
          <p:nvPr/>
        </p:nvPicPr>
        <p:blipFill>
          <a:blip r:embed="rId11"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2306472" y="109181"/>
            <a:ext cx="6638498" cy="8052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D56B4CF-8155-411B-8227-D2F25725B8F1}" type="datetimeFigureOut">
              <a:rPr lang="en-US"/>
              <a:pPr/>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21E8E2-8F45-491B-9AEB-C9865D1CA726}" type="slidenum">
              <a:rPr lang="en-US"/>
              <a:pPr/>
              <a:t>‹Nº›</a:t>
            </a:fld>
            <a:endParaRPr lang="en-US"/>
          </a:p>
        </p:txBody>
      </p:sp>
    </p:spTree>
    <p:extLst>
      <p:ext uri="{BB962C8B-B14F-4D97-AF65-F5344CB8AC3E}">
        <p14:creationId xmlns:p14="http://schemas.microsoft.com/office/powerpoint/2010/main" xmlns="" val="289679719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r" rtl="0" eaLnBrk="1" fontAlgn="base" hangingPunct="1">
        <a:spcBef>
          <a:spcPct val="0"/>
        </a:spcBef>
        <a:spcAft>
          <a:spcPct val="0"/>
        </a:spcAft>
        <a:defRPr lang="en-US" sz="2800" b="1" kern="1200" smtClean="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lnSpc>
          <a:spcPct val="150000"/>
        </a:lnSpc>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lnSpc>
          <a:spcPct val="150000"/>
        </a:lnSpc>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lnSpc>
          <a:spcPct val="150000"/>
        </a:lnSpc>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lnSpc>
          <a:spcPct val="150000"/>
        </a:lnSpc>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lnSpc>
          <a:spcPct val="150000"/>
        </a:lnSpc>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ctrTitle"/>
          </p:nvPr>
        </p:nvSpPr>
        <p:spPr>
          <a:xfrm>
            <a:off x="685800" y="1491175"/>
            <a:ext cx="7979898" cy="2430305"/>
          </a:xfrm>
        </p:spPr>
        <p:txBody>
          <a:bodyPr anchor="b"/>
          <a:lstStyle/>
          <a:p>
            <a:pPr algn="ctr"/>
            <a:r>
              <a:rPr lang="es-CL" sz="3600" noProof="0" dirty="0" smtClean="0">
                <a:effectLst/>
                <a:latin typeface="Calibri Light"/>
                <a:ea typeface="+mj-ea"/>
                <a:cs typeface="+mj-cs"/>
              </a:rPr>
              <a:t>PRESENTACIÓN COLEGIO DE PROFESORES</a:t>
            </a:r>
            <a:br>
              <a:rPr lang="es-CL" sz="3600" noProof="0" dirty="0" smtClean="0">
                <a:effectLst/>
                <a:latin typeface="Calibri Light"/>
                <a:ea typeface="+mj-ea"/>
                <a:cs typeface="+mj-cs"/>
              </a:rPr>
            </a:br>
            <a:r>
              <a:rPr lang="es-CL" sz="3600" noProof="0" dirty="0" smtClean="0">
                <a:effectLst/>
                <a:latin typeface="Calibri Light"/>
                <a:ea typeface="+mj-ea"/>
                <a:cs typeface="+mj-cs"/>
              </a:rPr>
              <a:t/>
            </a:r>
            <a:br>
              <a:rPr lang="es-CL" sz="3600" noProof="0" dirty="0" smtClean="0">
                <a:effectLst/>
                <a:latin typeface="Calibri Light"/>
                <a:ea typeface="+mj-ea"/>
                <a:cs typeface="+mj-cs"/>
              </a:rPr>
            </a:br>
            <a:r>
              <a:rPr lang="es-CL" sz="2800" dirty="0" smtClean="0">
                <a:effectLst/>
                <a:latin typeface="Calibri Light"/>
                <a:ea typeface="+mj-ea"/>
                <a:cs typeface="+mj-cs"/>
              </a:rPr>
              <a:t>COMISIÓN ESPECIAL ACUSACIÓN CONSTITUCIONAL A MINISTRA DE EDUCACIÓN</a:t>
            </a:r>
            <a:br>
              <a:rPr lang="es-CL" sz="2800" dirty="0" smtClean="0">
                <a:effectLst/>
                <a:latin typeface="Calibri Light"/>
                <a:ea typeface="+mj-ea"/>
                <a:cs typeface="+mj-cs"/>
              </a:rPr>
            </a:br>
            <a:r>
              <a:rPr lang="es-CL" sz="2800" dirty="0" smtClean="0">
                <a:effectLst/>
                <a:latin typeface="Calibri Light"/>
                <a:ea typeface="+mj-ea"/>
                <a:cs typeface="+mj-cs"/>
              </a:rPr>
              <a:t>Septiembre 2019</a:t>
            </a:r>
            <a:endParaRPr lang="es-ES" sz="2800" noProof="0" dirty="0">
              <a:latin typeface="Arial" panose="020B0604020202020204" pitchFamily="34" charset="0"/>
              <a:cs typeface="Arial" panose="020B0604020202020204" pitchFamily="34" charset="0"/>
            </a:endParaRPr>
          </a:p>
        </p:txBody>
      </p:sp>
      <p:sp>
        <p:nvSpPr>
          <p:cNvPr id="13315" name="Subtítulo 2"/>
          <p:cNvSpPr>
            <a:spLocks noGrp="1"/>
          </p:cNvSpPr>
          <p:nvPr>
            <p:ph type="subTitle" idx="1"/>
          </p:nvPr>
        </p:nvSpPr>
        <p:spPr>
          <a:xfrm>
            <a:off x="1371600" y="4230970"/>
            <a:ext cx="6400800" cy="1752600"/>
          </a:xfrm>
        </p:spPr>
        <p:txBody>
          <a:bodyPr anchor="t"/>
          <a:lstStyle/>
          <a:p>
            <a:pPr eaLnBrk="1" hangingPunct="1">
              <a:lnSpc>
                <a:spcPct val="100000"/>
              </a:lnSpc>
              <a:spcBef>
                <a:spcPts val="0"/>
              </a:spcBef>
            </a:pPr>
            <a:endParaRPr lang="es-ES" sz="2200" noProof="0" dirty="0" smtClean="0">
              <a:solidFill>
                <a:schemeClr val="tx2"/>
              </a:solidFill>
              <a:latin typeface="Arial" panose="020B0604020202020204" pitchFamily="34" charset="0"/>
              <a:cs typeface="Arial" panose="020B0604020202020204" pitchFamily="34" charset="0"/>
            </a:endParaRPr>
          </a:p>
          <a:p>
            <a:pPr eaLnBrk="1" hangingPunct="1">
              <a:lnSpc>
                <a:spcPct val="100000"/>
              </a:lnSpc>
              <a:spcBef>
                <a:spcPts val="0"/>
              </a:spcBef>
            </a:pPr>
            <a:r>
              <a:rPr lang="es-ES" sz="2200" noProof="0" dirty="0" smtClean="0">
                <a:solidFill>
                  <a:schemeClr val="tx2"/>
                </a:solidFill>
                <a:latin typeface="Arial" panose="020B0604020202020204" pitchFamily="34" charset="0"/>
                <a:cs typeface="Arial" panose="020B0604020202020204" pitchFamily="34" charset="0"/>
              </a:rPr>
              <a:t>Mario Aguilar Arévalo </a:t>
            </a:r>
          </a:p>
          <a:p>
            <a:pPr eaLnBrk="1" hangingPunct="1">
              <a:lnSpc>
                <a:spcPct val="100000"/>
              </a:lnSpc>
              <a:spcBef>
                <a:spcPts val="0"/>
              </a:spcBef>
            </a:pPr>
            <a:r>
              <a:rPr lang="es-ES" sz="2200" noProof="0" dirty="0" smtClean="0">
                <a:solidFill>
                  <a:schemeClr val="tx2"/>
                </a:solidFill>
                <a:latin typeface="Arial" panose="020B0604020202020204" pitchFamily="34" charset="0"/>
                <a:cs typeface="Arial" panose="020B0604020202020204" pitchFamily="34" charset="0"/>
              </a:rPr>
              <a:t>Presidente Nacional</a:t>
            </a:r>
            <a:endParaRPr lang="es-ES" sz="2200" noProof="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folleto-mineduc-2-600x600.jpg"/>
          <p:cNvPicPr/>
          <p:nvPr/>
        </p:nvPicPr>
        <p:blipFill>
          <a:blip r:embed="rId2" cstate="print"/>
          <a:stretch>
            <a:fillRect/>
          </a:stretch>
        </p:blipFill>
        <p:spPr>
          <a:xfrm>
            <a:off x="2053883" y="337625"/>
            <a:ext cx="6808763" cy="61475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Admisión-justa-imagen.png"/>
          <p:cNvPicPr>
            <a:picLocks noChangeAspect="1"/>
          </p:cNvPicPr>
          <p:nvPr/>
        </p:nvPicPr>
        <p:blipFill>
          <a:blip r:embed="rId2" cstate="print"/>
          <a:stretch>
            <a:fillRect/>
          </a:stretch>
        </p:blipFill>
        <p:spPr>
          <a:xfrm>
            <a:off x="2039815" y="896815"/>
            <a:ext cx="5292970" cy="52929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Twitter-Mineduc.jpg"/>
          <p:cNvPicPr>
            <a:picLocks noGrp="1" noChangeAspect="1"/>
          </p:cNvPicPr>
          <p:nvPr>
            <p:ph idx="1"/>
          </p:nvPr>
        </p:nvPicPr>
        <p:blipFill>
          <a:blip r:embed="rId2" cstate="print"/>
          <a:stretch>
            <a:fillRect/>
          </a:stretch>
        </p:blipFill>
        <p:spPr>
          <a:xfrm>
            <a:off x="415431" y="1674054"/>
            <a:ext cx="8280351" cy="436098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9" name="8 Imagen" descr="20190924_001629.jpg"/>
          <p:cNvPicPr>
            <a:picLocks noChangeAspect="1"/>
          </p:cNvPicPr>
          <p:nvPr/>
        </p:nvPicPr>
        <p:blipFill>
          <a:blip r:embed="rId3" cstate="print"/>
          <a:stretch>
            <a:fillRect/>
          </a:stretch>
        </p:blipFill>
        <p:spPr>
          <a:xfrm>
            <a:off x="245450" y="1874790"/>
            <a:ext cx="8693834" cy="444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2 Imagen" descr="20190924_131138.jpg"/>
          <p:cNvPicPr>
            <a:picLocks noChangeAspect="1"/>
          </p:cNvPicPr>
          <p:nvPr/>
        </p:nvPicPr>
        <p:blipFill>
          <a:blip r:embed="rId2" cstate="print"/>
          <a:stretch>
            <a:fillRect/>
          </a:stretch>
        </p:blipFill>
        <p:spPr>
          <a:xfrm>
            <a:off x="253218" y="1623645"/>
            <a:ext cx="8669717" cy="47208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sp>
        <p:nvSpPr>
          <p:cNvPr id="5" name="Marcador de contenido 4"/>
          <p:cNvSpPr>
            <a:spLocks noGrp="1"/>
          </p:cNvSpPr>
          <p:nvPr>
            <p:ph idx="1"/>
          </p:nvPr>
        </p:nvSpPr>
        <p:spPr>
          <a:xfrm>
            <a:off x="245660" y="1223889"/>
            <a:ext cx="8686800" cy="5331655"/>
          </a:xfrm>
        </p:spPr>
        <p:txBody>
          <a:bodyPr/>
          <a:lstStyle/>
          <a:p>
            <a:r>
              <a:rPr lang="es-ES" sz="2800" dirty="0" smtClean="0"/>
              <a:t>03 DE JUNIO: COMIENZA PARO </a:t>
            </a:r>
          </a:p>
          <a:p>
            <a:endParaRPr lang="es-ES" sz="1600" dirty="0" smtClean="0">
              <a:solidFill>
                <a:schemeClr val="bg2"/>
              </a:solidFill>
            </a:endParaRPr>
          </a:p>
          <a:p>
            <a:r>
              <a:rPr lang="es-ES" sz="2400" b="1" dirty="0" smtClean="0">
                <a:solidFill>
                  <a:srgbClr val="FF0000"/>
                </a:solidFill>
              </a:rPr>
              <a:t>03 DE JUNIO: COMIENZA PARO DOCENTE</a:t>
            </a:r>
          </a:p>
          <a:p>
            <a:r>
              <a:rPr lang="es-ES" sz="2400" b="1" dirty="0" smtClean="0">
                <a:solidFill>
                  <a:schemeClr val="bg2"/>
                </a:solidFill>
              </a:rPr>
              <a:t>11 DE JUNIO: REUNIÓN MINEDUC: SUBSECRETARIO FIGUEROA</a:t>
            </a:r>
          </a:p>
          <a:p>
            <a:r>
              <a:rPr lang="es-ES" sz="2400" b="1" dirty="0" smtClean="0">
                <a:solidFill>
                  <a:schemeClr val="bg2"/>
                </a:solidFill>
              </a:rPr>
              <a:t>12 DE JUNIO: REUNIÓN: SUBSECRETARIO FIGUEROA</a:t>
            </a:r>
          </a:p>
          <a:p>
            <a:r>
              <a:rPr lang="es-ES" sz="2400" b="1" dirty="0" smtClean="0">
                <a:solidFill>
                  <a:schemeClr val="bg2"/>
                </a:solidFill>
              </a:rPr>
              <a:t>19 DE JUNIO: REUNIÓN MINEDUC, SUBSECRETARIO FIGUEROA</a:t>
            </a:r>
          </a:p>
          <a:p>
            <a:r>
              <a:rPr lang="es-ES" sz="2400" b="1" dirty="0" smtClean="0">
                <a:solidFill>
                  <a:srgbClr val="FF0000"/>
                </a:solidFill>
              </a:rPr>
              <a:t>26 DE JUNIO: 9:00 REUNIÓN MINEDUC: MINISTRA </a:t>
            </a:r>
          </a:p>
          <a:p>
            <a:r>
              <a:rPr lang="es-ES" sz="2400" b="1" dirty="0" smtClean="0">
                <a:solidFill>
                  <a:schemeClr val="bg2"/>
                </a:solidFill>
              </a:rPr>
              <a:t>27 DE JUNIO: 12:25 REUNIÓN CON SUBSECRETARIO</a:t>
            </a:r>
          </a:p>
          <a:p>
            <a:r>
              <a:rPr lang="es-ES" sz="2400" b="1" dirty="0" smtClean="0">
                <a:solidFill>
                  <a:schemeClr val="bg2"/>
                </a:solidFill>
              </a:rPr>
              <a:t>27 DE JUNIO: 16:00 REUNIÓN MINEDUC: MINISTRA</a:t>
            </a:r>
          </a:p>
          <a:p>
            <a:r>
              <a:rPr lang="es-ES" sz="2400" b="1" dirty="0" smtClean="0">
                <a:solidFill>
                  <a:schemeClr val="bg2"/>
                </a:solidFill>
              </a:rPr>
              <a:t>8 DE JULIO: REUNION MINEDUC: MINISTRA</a:t>
            </a:r>
          </a:p>
          <a:p>
            <a:r>
              <a:rPr lang="es-ES" sz="1600" dirty="0" smtClean="0">
                <a:solidFill>
                  <a:schemeClr val="bg2"/>
                </a:solidFill>
              </a:rPr>
              <a:t> </a:t>
            </a:r>
          </a:p>
          <a:p>
            <a:pPr marL="228600" lvl="0" indent="-228600" algn="just" fontAlgn="auto">
              <a:lnSpc>
                <a:spcPct val="90000"/>
              </a:lnSpc>
              <a:spcBef>
                <a:spcPts val="1000"/>
              </a:spcBef>
              <a:spcAft>
                <a:spcPts val="0"/>
              </a:spcAft>
              <a:buNone/>
            </a:pPr>
            <a:endParaRPr lang="es-ES" sz="1600" dirty="0" smtClean="0">
              <a:solidFill>
                <a:schemeClr val="bg2"/>
              </a:solidFill>
              <a:ea typeface="+mn-ea"/>
              <a:cs typeface="+mn-cs"/>
            </a:endParaRPr>
          </a:p>
          <a:p>
            <a:endParaRPr lang="es-ES" sz="16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830" y="2123420"/>
            <a:ext cx="8809630" cy="4558734"/>
          </a:xfrm>
        </p:spPr>
        <p:txBody>
          <a:bodyPr/>
          <a:lstStyle/>
          <a:p>
            <a:pPr marL="228600" lvl="0" indent="-228600" fontAlgn="auto">
              <a:lnSpc>
                <a:spcPct val="90000"/>
              </a:lnSpc>
              <a:spcBef>
                <a:spcPts val="1000"/>
              </a:spcBef>
              <a:spcAft>
                <a:spcPts val="0"/>
              </a:spcAft>
            </a:pPr>
            <a:r>
              <a:rPr lang="es-ES" dirty="0" smtClean="0"/>
              <a:t>P</a:t>
            </a:r>
            <a:endParaRPr lang="es-ES" sz="2400" b="1" u="sng" dirty="0">
              <a:solidFill>
                <a:prstClr val="black"/>
              </a:solidFill>
              <a:ea typeface="+mn-ea"/>
              <a:cs typeface="+mn-cs"/>
            </a:endParaRPr>
          </a:p>
          <a:p>
            <a:pPr marL="0" indent="0">
              <a:buNone/>
            </a:pPr>
            <a:endParaRPr lang="es-ES" dirty="0"/>
          </a:p>
        </p:txBody>
      </p:sp>
      <p:sp>
        <p:nvSpPr>
          <p:cNvPr id="4" name="Rectángulo 3"/>
          <p:cNvSpPr/>
          <p:nvPr/>
        </p:nvSpPr>
        <p:spPr>
          <a:xfrm>
            <a:off x="832513" y="1600200"/>
            <a:ext cx="7683690" cy="523220"/>
          </a:xfrm>
          <a:prstGeom prst="rect">
            <a:avLst/>
          </a:prstGeom>
        </p:spPr>
        <p:txBody>
          <a:bodyPr wrap="square">
            <a:spAutoFit/>
          </a:bodyPr>
          <a:lstStyle/>
          <a:p>
            <a:r>
              <a:rPr lang="es-ES" sz="2800" dirty="0" smtClean="0">
                <a:solidFill>
                  <a:srgbClr val="0033A0"/>
                </a:solidFill>
              </a:rPr>
              <a:t> </a:t>
            </a:r>
            <a:endParaRPr lang="es-ES" sz="2800" dirty="0">
              <a:solidFill>
                <a:srgbClr val="0033A0"/>
              </a:solidFill>
            </a:endParaRPr>
          </a:p>
        </p:txBody>
      </p:sp>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“tratándose del componente mención de la bonificación de reconocimiento profesional para estas educadoras, implica un costo fiscal elevado que no es posible de abordar considerando la situación fiscal actual. En ese contexto, la pertinencia de esa medida se podrá analizar a futuro”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304800" y="1569423"/>
            <a:ext cx="862766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1" i="1"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“tratándose del componente mención de la bonificación de reconocimiento profesional para estas educadoras, implica un costo fiscal elevado que no es posible de abordar considerando la situación fiscal actual. En ese contexto, la pertinencia de esa medida se podrá analizar a futuro”  (carta de la Ministra</a:t>
            </a:r>
            <a:r>
              <a:rPr kumimoji="0" lang="es-ES" sz="3200" b="1" i="1" u="none" strike="noStrike" cap="none" normalizeH="0" dirty="0" smtClean="0">
                <a:ln>
                  <a:noFill/>
                </a:ln>
                <a:solidFill>
                  <a:schemeClr val="bg2"/>
                </a:solidFill>
                <a:effectLst/>
                <a:latin typeface="Calibri" pitchFamily="34" charset="0"/>
                <a:ea typeface="Calibri" pitchFamily="34" charset="0"/>
                <a:cs typeface="Times New Roman" pitchFamily="18" charset="0"/>
              </a:rPr>
              <a:t> de Educación al Colegio de Profesores del 28 de junio 2019)</a:t>
            </a:r>
            <a:endParaRPr kumimoji="0" lang="es-ES" sz="32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231847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ctrTitle"/>
          </p:nvPr>
        </p:nvSpPr>
        <p:spPr>
          <a:xfrm>
            <a:off x="685800" y="2475195"/>
            <a:ext cx="7772400" cy="1470025"/>
          </a:xfrm>
        </p:spPr>
        <p:txBody>
          <a:bodyPr anchor="b"/>
          <a:lstStyle/>
          <a:p>
            <a:pPr algn="ctr" eaLnBrk="1" hangingPunct="1"/>
            <a:r>
              <a:rPr lang="es-ES" sz="4000" dirty="0" smtClean="0">
                <a:latin typeface="Arial" panose="020B0604020202020204" pitchFamily="34" charset="0"/>
                <a:cs typeface="Arial" panose="020B0604020202020204" pitchFamily="34" charset="0"/>
              </a:rPr>
              <a:t>Valparaíso</a:t>
            </a:r>
            <a:r>
              <a:rPr lang="es-ES" sz="4000" b="1" noProof="0" dirty="0" smtClean="0">
                <a:latin typeface="Arial" panose="020B0604020202020204" pitchFamily="34" charset="0"/>
                <a:cs typeface="Arial" panose="020B0604020202020204" pitchFamily="34" charset="0"/>
              </a:rPr>
              <a:t> </a:t>
            </a:r>
            <a:br>
              <a:rPr lang="es-ES" sz="4000" b="1" noProof="0" dirty="0" smtClean="0">
                <a:latin typeface="Arial" panose="020B0604020202020204" pitchFamily="34" charset="0"/>
                <a:cs typeface="Arial" panose="020B0604020202020204" pitchFamily="34" charset="0"/>
              </a:rPr>
            </a:br>
            <a:r>
              <a:rPr lang="es-ES" sz="4000" b="1" noProof="0" dirty="0" smtClean="0">
                <a:latin typeface="Arial" panose="020B0604020202020204" pitchFamily="34" charset="0"/>
                <a:cs typeface="Arial" panose="020B0604020202020204" pitchFamily="34" charset="0"/>
              </a:rPr>
              <a:t>24 de septiembre 2019</a:t>
            </a:r>
            <a:endParaRPr lang="es-ES" sz="4000" b="1" noProof="0" dirty="0">
              <a:latin typeface="Arial" panose="020B0604020202020204" pitchFamily="34" charset="0"/>
              <a:cs typeface="Arial" panose="020B0604020202020204" pitchFamily="34" charset="0"/>
            </a:endParaRPr>
          </a:p>
        </p:txBody>
      </p:sp>
      <p:sp>
        <p:nvSpPr>
          <p:cNvPr id="13315" name="Subtítulo 2"/>
          <p:cNvSpPr>
            <a:spLocks noGrp="1"/>
          </p:cNvSpPr>
          <p:nvPr>
            <p:ph type="subTitle" idx="1"/>
          </p:nvPr>
        </p:nvSpPr>
        <p:spPr>
          <a:xfrm>
            <a:off x="1371600" y="4230970"/>
            <a:ext cx="6400800" cy="1752600"/>
          </a:xfrm>
        </p:spPr>
        <p:txBody>
          <a:bodyPr anchor="t"/>
          <a:lstStyle/>
          <a:p>
            <a:pPr eaLnBrk="1" hangingPunct="1">
              <a:lnSpc>
                <a:spcPct val="100000"/>
              </a:lnSpc>
              <a:spcBef>
                <a:spcPts val="0"/>
              </a:spcBef>
            </a:pPr>
            <a:endParaRPr lang="es-ES" sz="2200" noProof="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7575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PCh_Fondos PPT 01 Corp">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PCh_Fondos PPT 01 Corp">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206DA36D0EA1A46BEB30D693B6023D1" ma:contentTypeVersion="0" ma:contentTypeDescription="Crear nuevo documento." ma:contentTypeScope="" ma:versionID="58100a8a83d5f32f356a109c1aeb72e5">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97BF1-D283-4163-97A0-A1A4DAA59428}"/>
</file>

<file path=customXml/itemProps2.xml><?xml version="1.0" encoding="utf-8"?>
<ds:datastoreItem xmlns:ds="http://schemas.openxmlformats.org/officeDocument/2006/customXml" ds:itemID="{33C8124A-72B9-4565-B3C2-7FC5C7B86B89}"/>
</file>

<file path=customXml/itemProps3.xml><?xml version="1.0" encoding="utf-8"?>
<ds:datastoreItem xmlns:ds="http://schemas.openxmlformats.org/officeDocument/2006/customXml" ds:itemID="{706D66D0-522E-4C93-9A61-483C164BC5B0}"/>
</file>

<file path=docProps/app.xml><?xml version="1.0" encoding="utf-8"?>
<Properties xmlns="http://schemas.openxmlformats.org/officeDocument/2006/extended-properties" xmlns:vt="http://schemas.openxmlformats.org/officeDocument/2006/docPropsVTypes">
  <Template>CPCh_Fondos PPT 01 Corp</Template>
  <TotalTime>670</TotalTime>
  <Words>196</Words>
  <Application>Microsoft Office PowerPoint</Application>
  <PresentationFormat>Presentación en pantalla (4:3)</PresentationFormat>
  <Paragraphs>20</Paragraphs>
  <Slides>9</Slides>
  <Notes>0</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CPCh_Fondos PPT 01 Corp</vt:lpstr>
      <vt:lpstr>1_CPCh_Fondos PPT 01 Corp</vt:lpstr>
      <vt:lpstr>PRESENTACIÓN COLEGIO DE PROFESORES  COMISIÓN ESPECIAL ACUSACIÓN CONSTITUCIONAL A MINISTRA DE EDUCACIÓN Septiembre 2019</vt:lpstr>
      <vt:lpstr>Diapositiva 2</vt:lpstr>
      <vt:lpstr>Diapositiva 3</vt:lpstr>
      <vt:lpstr>Diapositiva 4</vt:lpstr>
      <vt:lpstr>Diapositiva 5</vt:lpstr>
      <vt:lpstr>Diapositiva 6</vt:lpstr>
      <vt:lpstr>Diapositiva 7</vt:lpstr>
      <vt:lpstr>Diapositiva 8</vt:lpstr>
      <vt:lpstr>Valparaíso  24 de septiembre 2019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Nacional Programática</dc:title>
  <dc:creator>ADMIN</dc:creator>
  <cp:lastModifiedBy>usuario2</cp:lastModifiedBy>
  <cp:revision>61</cp:revision>
  <dcterms:created xsi:type="dcterms:W3CDTF">2019-01-11T23:46:28Z</dcterms:created>
  <dcterms:modified xsi:type="dcterms:W3CDTF">2019-09-24T16:37:49Z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0x0101004206DA36D0EA1A46BEB30D693B6023D1</vt:lpwstr>
  </property>
</Properties>
</file>