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745" r:id="rId6"/>
    <p:sldId id="751" r:id="rId7"/>
    <p:sldId id="753" r:id="rId8"/>
    <p:sldId id="754" r:id="rId9"/>
    <p:sldId id="760" r:id="rId10"/>
    <p:sldId id="759" r:id="rId11"/>
    <p:sldId id="758" r:id="rId12"/>
    <p:sldId id="756" r:id="rId13"/>
    <p:sldId id="757" r:id="rId14"/>
    <p:sldId id="746" r:id="rId15"/>
    <p:sldId id="259" r:id="rId16"/>
    <p:sldId id="437" r:id="rId17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2CC3E-63B8-2FBB-4BE8-4891E7949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7F82D71-6AAD-3993-0E08-A95F3D0EF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17BB78-72EE-1213-532E-7C4D98CC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5AD6-FA7B-4090-B194-662BAC57DBF1}" type="datetimeFigureOut">
              <a:rPr lang="aa-ET" smtClean="0"/>
              <a:t>21/03/2023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C39454-CF8C-2C39-A9DC-6298CACF5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19ADB0-6302-A428-7C04-918709D0E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C9AD-0518-4EDA-915D-F04DC9E313D1}" type="slidenum">
              <a:rPr lang="aa-ET" smtClean="0"/>
              <a:t>‹Nº›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48553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9CFDE7-2B82-1725-A56B-5164153BE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6774829-7729-9586-569C-50648EA54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1EDF09-AE49-51DB-4632-88E27B08D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5AD6-FA7B-4090-B194-662BAC57DBF1}" type="datetimeFigureOut">
              <a:rPr lang="aa-ET" smtClean="0"/>
              <a:t>21/03/2023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034BD3-03A0-C364-FFDC-C8549E00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2501E4-8F60-58E9-0DEF-BD67F08E0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C9AD-0518-4EDA-915D-F04DC9E313D1}" type="slidenum">
              <a:rPr lang="aa-ET" smtClean="0"/>
              <a:t>‹Nº›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25654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D09279E-87E6-A1BA-1E05-06C26AE96C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B5388B2-DF4A-1D82-B32E-CEE9C4EAB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8E1D34-7C79-AEA4-EF81-16EE286BC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5AD6-FA7B-4090-B194-662BAC57DBF1}" type="datetimeFigureOut">
              <a:rPr lang="aa-ET" smtClean="0"/>
              <a:t>21/03/2023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5C09D0-4E92-8A7C-89F0-54D7E0999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A7ED8A-9001-6796-200D-EEED84ACD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C9AD-0518-4EDA-915D-F04DC9E313D1}" type="slidenum">
              <a:rPr lang="aa-ET" smtClean="0"/>
              <a:t>‹Nº›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4432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0A1945-3C9E-69B8-CC84-F933B8996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BEEEBF-CBE1-581C-ECE6-4E87E03F2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B3EDEC-C768-B725-2346-C4B6F1945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5AD6-FA7B-4090-B194-662BAC57DBF1}" type="datetimeFigureOut">
              <a:rPr lang="aa-ET" smtClean="0"/>
              <a:t>21/03/2023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04EC01-4D42-9499-FEFF-5200C15B6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EF1509-61BE-1CB1-631D-8FA045406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C9AD-0518-4EDA-915D-F04DC9E313D1}" type="slidenum">
              <a:rPr lang="aa-ET" smtClean="0"/>
              <a:t>‹Nº›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257595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E3B98D-EFC9-8BBB-C4D3-F1375552B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12CE64-7C43-7343-6997-3AC2B09CB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D8B1AE-1DB3-4343-D881-8EC146459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5AD6-FA7B-4090-B194-662BAC57DBF1}" type="datetimeFigureOut">
              <a:rPr lang="aa-ET" smtClean="0"/>
              <a:t>21/03/2023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32415F-A497-96E3-F25C-BD941B481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171D99-206C-D950-AB4F-B468963A6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C9AD-0518-4EDA-915D-F04DC9E313D1}" type="slidenum">
              <a:rPr lang="aa-ET" smtClean="0"/>
              <a:t>‹Nº›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27247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9C8839-EF53-A5C5-946F-7096C86F0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B23BFA-54BA-FBFD-4206-E6A6D7652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03E16E0-331B-C1A2-872B-92BA7DED8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8803A1-2AA4-424C-B260-B7C6C6F8A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5AD6-FA7B-4090-B194-662BAC57DBF1}" type="datetimeFigureOut">
              <a:rPr lang="aa-ET" smtClean="0"/>
              <a:t>21/03/2023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E442EA1-D1E8-383E-982B-CD8D71BA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71120E-EA19-B835-5A15-2AAEC846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C9AD-0518-4EDA-915D-F04DC9E313D1}" type="slidenum">
              <a:rPr lang="aa-ET" smtClean="0"/>
              <a:t>‹Nº›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15165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B3F9EB-DA59-3F2E-CDEC-598055FD3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02962F-502C-D673-B7D0-7D4B48BB6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EABDDB-02F8-6C8D-FDAB-7A1FB1F87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B5AB9CB-9772-14BA-5502-218A0554A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42972C-3CE7-AA63-AE31-B6338BD7C0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0AB4B88-8098-AC9F-F441-7FBC3B3D5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5AD6-FA7B-4090-B194-662BAC57DBF1}" type="datetimeFigureOut">
              <a:rPr lang="aa-ET" smtClean="0"/>
              <a:t>21/03/2023</a:t>
            </a:fld>
            <a:endParaRPr lang="aa-E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45F43BB-47A9-B35A-291F-1F4A4C670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AECF83-8674-C19D-39B5-061C33D66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C9AD-0518-4EDA-915D-F04DC9E313D1}" type="slidenum">
              <a:rPr lang="aa-ET" smtClean="0"/>
              <a:t>‹Nº›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55457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18AA78-C68A-3F87-FBF0-EFEC3D5E9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D1C117B-97AC-C097-2656-59F1F65AF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5AD6-FA7B-4090-B194-662BAC57DBF1}" type="datetimeFigureOut">
              <a:rPr lang="aa-ET" smtClean="0"/>
              <a:t>21/03/2023</a:t>
            </a:fld>
            <a:endParaRPr lang="aa-E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520CDF3-6D73-3F02-40CB-1AC0DFDFF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4E0EB7C-8BD9-ED01-EFB8-D772E21D2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C9AD-0518-4EDA-915D-F04DC9E313D1}" type="slidenum">
              <a:rPr lang="aa-ET" smtClean="0"/>
              <a:t>‹Nº›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14802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0D8A06B-8C75-715D-8E31-DDD4B921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5AD6-FA7B-4090-B194-662BAC57DBF1}" type="datetimeFigureOut">
              <a:rPr lang="aa-ET" smtClean="0"/>
              <a:t>21/03/2023</a:t>
            </a:fld>
            <a:endParaRPr lang="aa-E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C102D3F-1045-1B8D-44AD-1F434132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FBFD5FE-7682-0C8A-8372-FBC411E1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C9AD-0518-4EDA-915D-F04DC9E313D1}" type="slidenum">
              <a:rPr lang="aa-ET" smtClean="0"/>
              <a:t>‹Nº›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46387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C02D9C-3F6D-0EE7-D596-3B8CCA8E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05549E-073A-598A-B736-13F232151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A82F89F-7112-D751-82AA-DC2008B3D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DBE3D20-EAB0-4E5E-D820-8F53005A9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5AD6-FA7B-4090-B194-662BAC57DBF1}" type="datetimeFigureOut">
              <a:rPr lang="aa-ET" smtClean="0"/>
              <a:t>21/03/2023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4C2DEA-2C58-333E-8E1D-43E8C0976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2439E6-68CE-477D-B09D-2B0B4C3B9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C9AD-0518-4EDA-915D-F04DC9E313D1}" type="slidenum">
              <a:rPr lang="aa-ET" smtClean="0"/>
              <a:t>‹Nº›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82078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BB7916-64A4-0C5B-3F68-B58E506A1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7B38066-942B-9A9C-A76A-9BB9A98C9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a-E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AC0FFC9-A6FE-0F4D-A5C4-ED6F7FEFB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B0806D-AD03-76DF-8475-AB9A31227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5AD6-FA7B-4090-B194-662BAC57DBF1}" type="datetimeFigureOut">
              <a:rPr lang="aa-ET" smtClean="0"/>
              <a:t>21/03/2023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56F4EC-5FFA-7A88-FE4F-EEF7AE7D7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DD7581-074D-E62F-76DD-6FB3A0444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C9AD-0518-4EDA-915D-F04DC9E313D1}" type="slidenum">
              <a:rPr lang="aa-ET" smtClean="0"/>
              <a:t>‹Nº›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63233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998CF0A-EF2A-EBF9-2A11-810915B3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94B333-D541-E883-44DE-AC27DEEF9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5EC920-AF06-B736-675A-3FA51F6AF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D5AD6-FA7B-4090-B194-662BAC57DBF1}" type="datetimeFigureOut">
              <a:rPr lang="aa-ET" smtClean="0"/>
              <a:t>21/03/2023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575E8E-6ACB-0BBF-7227-FDE5D7C8F4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F83BC9-AE78-C719-C026-B6CA65785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CC9AD-0518-4EDA-915D-F04DC9E313D1}" type="slidenum">
              <a:rPr lang="aa-ET" smtClean="0"/>
              <a:t>‹Nº›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87350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98769-512D-BE41-0C31-4EAAAC0881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 </a:t>
            </a:r>
            <a:endParaRPr lang="aa-ET" dirty="0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214C71C2-7279-E126-7A89-51CC300D3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76" y="1031033"/>
            <a:ext cx="10001250" cy="437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8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xmlns="" id="{7A203437-703A-4E00-A8C0-91D328D6C7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423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4" descr="Athlome Consortium - FIMS 2016">
            <a:extLst>
              <a:ext uri="{FF2B5EF4-FFF2-40B4-BE49-F238E27FC236}">
                <a16:creationId xmlns:a16="http://schemas.microsoft.com/office/drawing/2014/main" xmlns="" id="{5BFE8886-2364-59AE-E865-94163E6C212A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89009" y="502400"/>
            <a:ext cx="3367171" cy="18180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es-CL" sz="280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668AEBB-A017-842D-DBC6-CFFE1EE6F1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7" r="32287" b="1"/>
          <a:stretch/>
        </p:blipFill>
        <p:spPr>
          <a:xfrm>
            <a:off x="4155186" y="-58790"/>
            <a:ext cx="7636763" cy="276272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D84038B-4A56-439B-A184-79B2D45066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762729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86F105C-FB24-65B5-6FD5-D968B8E96B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61" r="-2" b="32019"/>
          <a:stretch/>
        </p:blipFill>
        <p:spPr>
          <a:xfrm>
            <a:off x="-1" y="2826737"/>
            <a:ext cx="4565779" cy="4031263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8EB5434-353C-D624-9BDF-2AE83AD8D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633" y="3455208"/>
            <a:ext cx="5742432" cy="2344708"/>
          </a:xfrm>
        </p:spPr>
        <p:txBody>
          <a:bodyPr anchor="ctr">
            <a:normAutofit/>
          </a:bodyPr>
          <a:lstStyle/>
          <a:p>
            <a:endParaRPr lang="es-CL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F96EE13-2C4D-4262-812E-DDE5FC35F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15823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04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0D7B6173-1D58-48E2-83CF-37350F315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xmlns="" id="{35D813D1-BA6B-40B4-A101-04BB894455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0DAC8FB-A162-44E3-A606-C855A03A5B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1BDEC81-16A7-4451-B893-C15000083B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EA3DFA5-2D7B-4989-8ED7-8321EC114C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6678" y="0"/>
            <a:ext cx="11145980" cy="6870723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2893FA8-9555-FE7E-8B33-1520D1186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6" y="900622"/>
            <a:ext cx="3629555" cy="1893524"/>
          </a:xfrm>
        </p:spPr>
        <p:txBody>
          <a:bodyPr anchor="b">
            <a:normAutofit/>
          </a:bodyPr>
          <a:lstStyle/>
          <a:p>
            <a:endParaRPr lang="es-CL" sz="48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5DB49DF-122D-310A-8AAF-A574890E2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2965593"/>
            <a:ext cx="3629555" cy="2941544"/>
          </a:xfrm>
        </p:spPr>
        <p:txBody>
          <a:bodyPr>
            <a:normAutofit/>
          </a:bodyPr>
          <a:lstStyle/>
          <a:p>
            <a:endParaRPr lang="es-CL" sz="1800"/>
          </a:p>
        </p:txBody>
      </p:sp>
      <p:pic>
        <p:nvPicPr>
          <p:cNvPr id="7" name="Imagen 6" descr="Imagen de la pantalla de un video juego con letras&#10;&#10;Descripción generada automáticamente con confianza baja">
            <a:extLst>
              <a:ext uri="{FF2B5EF4-FFF2-40B4-BE49-F238E27FC236}">
                <a16:creationId xmlns:a16="http://schemas.microsoft.com/office/drawing/2014/main" xmlns="" id="{7E8E12BC-D2F5-73AB-2E25-F8C5CCB508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3" r="1" b="1"/>
          <a:stretch/>
        </p:blipFill>
        <p:spPr>
          <a:xfrm>
            <a:off x="5186548" y="171716"/>
            <a:ext cx="6320441" cy="3179620"/>
          </a:xfrm>
          <a:prstGeom prst="rect">
            <a:avLst/>
          </a:prstGeom>
        </p:spPr>
      </p:pic>
      <p:pic>
        <p:nvPicPr>
          <p:cNvPr id="5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xmlns="" id="{6A3DA244-BA79-9CFF-008E-CAB2C53F55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36" r="-1" b="19714"/>
          <a:stretch/>
        </p:blipFill>
        <p:spPr>
          <a:xfrm>
            <a:off x="5189717" y="3498320"/>
            <a:ext cx="6320441" cy="31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05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7CB9AA-2B0E-8076-BFF4-DF6684BAA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s-CL" dirty="0"/>
              <a:t>FIMS 2026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36D58D5-5DD8-C4BE-9383-C5617B945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s-CL" sz="2000" dirty="0"/>
              <a:t>Paso 1</a:t>
            </a:r>
          </a:p>
          <a:p>
            <a:endParaRPr lang="es-CL" sz="2000" dirty="0"/>
          </a:p>
          <a:p>
            <a:r>
              <a:rPr lang="es-CL" sz="2000" dirty="0"/>
              <a:t>Postular</a:t>
            </a:r>
          </a:p>
          <a:p>
            <a:endParaRPr lang="es-CL" sz="2000" dirty="0"/>
          </a:p>
        </p:txBody>
      </p:sp>
      <p:pic>
        <p:nvPicPr>
          <p:cNvPr id="4" name="Imagen 3" descr="Vista de una ciudad desde lo alto de una montaña">
            <a:extLst>
              <a:ext uri="{FF2B5EF4-FFF2-40B4-BE49-F238E27FC236}">
                <a16:creationId xmlns:a16="http://schemas.microsoft.com/office/drawing/2014/main" xmlns="" id="{7B424CB1-8A36-22D4-D4F6-58ED0B9DD2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r="17309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32387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831442-44F0-7DF4-F239-0D14F820B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s-CL" dirty="0"/>
              <a:t>Demostrar Apoyo del Estado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A1EFF20-7324-964A-BE8B-0B4C098ED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s-CL" sz="2000" dirty="0"/>
              <a:t>Cámara de Diputados</a:t>
            </a:r>
          </a:p>
          <a:p>
            <a:r>
              <a:rPr lang="es-CL" sz="2000" dirty="0"/>
              <a:t>Gobierno Santiago</a:t>
            </a:r>
          </a:p>
          <a:p>
            <a:r>
              <a:rPr lang="es-CL" sz="2000" dirty="0"/>
              <a:t>Santiago </a:t>
            </a:r>
            <a:r>
              <a:rPr lang="es-CL" sz="2000" dirty="0" err="1"/>
              <a:t>Convention</a:t>
            </a:r>
            <a:r>
              <a:rPr lang="es-CL" sz="2000" dirty="0"/>
              <a:t> Buró</a:t>
            </a:r>
          </a:p>
          <a:p>
            <a:r>
              <a:rPr lang="es-CL" sz="2000" dirty="0"/>
              <a:t>MINDEP</a:t>
            </a:r>
          </a:p>
          <a:p>
            <a:r>
              <a:rPr lang="es-CL" sz="2000" dirty="0"/>
              <a:t>Min de Turismo – </a:t>
            </a:r>
            <a:r>
              <a:rPr lang="es-CL" sz="2000" dirty="0" err="1"/>
              <a:t>Sernatur</a:t>
            </a:r>
            <a:endParaRPr lang="es-CL" sz="2000" dirty="0"/>
          </a:p>
          <a:p>
            <a:r>
              <a:rPr lang="es-CL" sz="2000" dirty="0"/>
              <a:t>Ministerio RREE - </a:t>
            </a:r>
            <a:r>
              <a:rPr lang="es-CL" sz="2000" dirty="0" err="1"/>
              <a:t>ProChile</a:t>
            </a:r>
            <a:endParaRPr lang="es-CL" sz="2000" dirty="0"/>
          </a:p>
          <a:p>
            <a:endParaRPr lang="es-CL" sz="2000" dirty="0"/>
          </a:p>
        </p:txBody>
      </p:sp>
      <p:pic>
        <p:nvPicPr>
          <p:cNvPr id="5" name="Imagen 4" descr="Una imagen de una ciudad&#10;&#10;Descripción generada automáticamente">
            <a:extLst>
              <a:ext uri="{FF2B5EF4-FFF2-40B4-BE49-F238E27FC236}">
                <a16:creationId xmlns:a16="http://schemas.microsoft.com/office/drawing/2014/main" xmlns="" id="{402FC52D-046B-6EF7-68F5-8A27B9EFB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0" b="602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99543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F268EF-BA6B-87F6-9AB0-A22088306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7BE4F918-8208-C530-005F-5F8D7AB37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62108" y="174625"/>
            <a:ext cx="5801784" cy="435133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81311B7-C3DD-4DC5-35CF-862007FE54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45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68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585E14-D977-4C79-2521-C734114E3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083C99-2E44-EF3F-669D-ED21ADEBC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a-ET"/>
          </a:p>
        </p:txBody>
      </p:sp>
      <p:pic>
        <p:nvPicPr>
          <p:cNvPr id="4" name="Content Placeholder 4" descr="A picture containing text, indoor, ceiling, wall&#10;&#10;Description automatically generated">
            <a:extLst>
              <a:ext uri="{FF2B5EF4-FFF2-40B4-BE49-F238E27FC236}">
                <a16:creationId xmlns:a16="http://schemas.microsoft.com/office/drawing/2014/main" xmlns="" id="{637AD5D5-3397-E60E-9377-E33A6BD5A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03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30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Vista de una ciudad desde lo alto de una montaña">
            <a:extLst>
              <a:ext uri="{FF2B5EF4-FFF2-40B4-BE49-F238E27FC236}">
                <a16:creationId xmlns:a16="http://schemas.microsoft.com/office/drawing/2014/main" xmlns="" id="{B0F21507-4CCE-265D-C91B-1BEABB9F3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6" y="0"/>
            <a:ext cx="12083324" cy="8052043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F67A712F-C0A9-D868-C309-BA06C7E8A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56943"/>
          </a:xfrm>
        </p:spPr>
        <p:txBody>
          <a:bodyPr>
            <a:normAutofit/>
          </a:bodyPr>
          <a:lstStyle/>
          <a:p>
            <a:r>
              <a:rPr lang="es-CL" sz="7200" b="1">
                <a:solidFill>
                  <a:schemeClr val="bg1"/>
                </a:solidFill>
              </a:rPr>
              <a:t>SANTIAGO</a:t>
            </a:r>
            <a:endParaRPr lang="es-CL" sz="7200" b="1" dirty="0">
              <a:solidFill>
                <a:schemeClr val="bg1"/>
              </a:solidFill>
            </a:endParaRPr>
          </a:p>
        </p:txBody>
      </p:sp>
      <p:sp>
        <p:nvSpPr>
          <p:cNvPr id="10" name="Subtítulo 9">
            <a:extLst>
              <a:ext uri="{FF2B5EF4-FFF2-40B4-BE49-F238E27FC236}">
                <a16:creationId xmlns:a16="http://schemas.microsoft.com/office/drawing/2014/main" xmlns="" id="{CB24E557-2E4D-6787-7F92-CCB2B2D95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2131" y="4079875"/>
            <a:ext cx="9144000" cy="1655762"/>
          </a:xfrm>
        </p:spPr>
        <p:txBody>
          <a:bodyPr>
            <a:normAutofit/>
          </a:bodyPr>
          <a:lstStyle/>
          <a:p>
            <a:r>
              <a:rPr lang="es-CL" sz="4000" b="1">
                <a:solidFill>
                  <a:schemeClr val="bg1">
                    <a:lumMod val="95000"/>
                  </a:schemeClr>
                </a:solidFill>
              </a:rPr>
              <a:t>FIMS 2026</a:t>
            </a:r>
            <a:endParaRPr lang="es-CL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9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0208F9-6DE4-6591-B7AD-8F4280C03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solidFill>
                  <a:srgbClr val="0070C0"/>
                </a:solidFill>
              </a:rPr>
              <a:t>Sociedad Chilena de Medicina del Deporte</a:t>
            </a:r>
            <a:endParaRPr lang="aa-ET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3AEE7D-D1DB-838B-F8CE-F977FBAF1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Fundada en 1955.</a:t>
            </a:r>
          </a:p>
          <a:p>
            <a:endParaRPr lang="es-CL" dirty="0"/>
          </a:p>
          <a:p>
            <a:r>
              <a:rPr lang="es-CL" dirty="0"/>
              <a:t>Con Personalidad jurídica  desde 1961.</a:t>
            </a:r>
          </a:p>
          <a:p>
            <a:endParaRPr lang="es-CL" dirty="0"/>
          </a:p>
          <a:p>
            <a:r>
              <a:rPr lang="es-CL" dirty="0"/>
              <a:t>Ha organizado 67 Congresos Nacionales.</a:t>
            </a:r>
          </a:p>
          <a:p>
            <a:endParaRPr lang="es-CL" dirty="0"/>
          </a:p>
          <a:p>
            <a:r>
              <a:rPr lang="es-CL" dirty="0"/>
              <a:t>Miembro de COPAMEDE y FIMS</a:t>
            </a:r>
          </a:p>
          <a:p>
            <a:endParaRPr lang="es-CL" dirty="0"/>
          </a:p>
          <a:p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170711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0208F9-6DE4-6591-B7AD-8F4280C03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solidFill>
                  <a:srgbClr val="0070C0"/>
                </a:solidFill>
              </a:rPr>
              <a:t>Sociedad Chilena de Medicina del Deporte</a:t>
            </a:r>
            <a:endParaRPr lang="aa-ET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3AEE7D-D1DB-838B-F8CE-F977FBAF1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14° Congreso Mundial FIMS 1962.</a:t>
            </a:r>
          </a:p>
          <a:p>
            <a:endParaRPr lang="es-CL" dirty="0"/>
          </a:p>
          <a:p>
            <a:r>
              <a:rPr lang="es-CL" dirty="0"/>
              <a:t>68° Congreso Nacional / Sudamericano (COSUMED) 2023.</a:t>
            </a:r>
          </a:p>
          <a:p>
            <a:endParaRPr lang="es-CL" dirty="0"/>
          </a:p>
          <a:p>
            <a:r>
              <a:rPr lang="es-CL" dirty="0"/>
              <a:t>71° Congreso Nacional / Mundial (FIMS) 2026.</a:t>
            </a:r>
          </a:p>
          <a:p>
            <a:endParaRPr lang="es-CL" dirty="0"/>
          </a:p>
          <a:p>
            <a:r>
              <a:rPr lang="es-CL" dirty="0"/>
              <a:t>Rol clave en la certificación de la especialidad médica (creada en 2016) en CONACEM y del proceso para sumarlo a decreto 8 MINSAL-MINEDUC.</a:t>
            </a:r>
          </a:p>
          <a:p>
            <a:endParaRPr lang="es-CL" dirty="0"/>
          </a:p>
          <a:p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680743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0C99CE-54A3-372E-326C-47A33D37C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24CDFB-17B2-41B4-045F-9BC98DD43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a-E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80E6D35-4E50-2CE9-9B14-F8E76F76D1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0" t="34722" r="20625" b="16111"/>
          <a:stretch/>
        </p:blipFill>
        <p:spPr>
          <a:xfrm>
            <a:off x="1279372" y="1185465"/>
            <a:ext cx="9633255" cy="44870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9282FCE-8EE9-FAF3-69D5-C8CBF0E678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28" t="36550" r="25782" b="5325"/>
          <a:stretch/>
        </p:blipFill>
        <p:spPr>
          <a:xfrm>
            <a:off x="2667000" y="1309160"/>
            <a:ext cx="6391276" cy="43633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4576202-6F29-A753-3D84-3B41CBA5DD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844" t="35277" r="10494" b="15833"/>
          <a:stretch/>
        </p:blipFill>
        <p:spPr>
          <a:xfrm>
            <a:off x="3648075" y="106415"/>
            <a:ext cx="4710867" cy="658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1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022BDE4A-8A20-4A69-9C5A-581C82036A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85142F-73EC-CC46-8C97-8F03C625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Qué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es FIMS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09EBA1F9-B29D-1BF8-EAB7-6696B8A84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616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BB743B6-EB58-0E57-674D-41586B1827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4" r="-2" b="2392"/>
          <a:stretch/>
        </p:blipFill>
        <p:spPr>
          <a:xfrm rot="10800000"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94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D4B10A-D923-F5AF-FCFA-8DFE1388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CL" sz="5400"/>
              <a:t> 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E7BD680-AACD-2B29-AD6F-63B34E4E8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25" y="0"/>
            <a:ext cx="4943475" cy="3320668"/>
          </a:xfrm>
        </p:spPr>
        <p:txBody>
          <a:bodyPr>
            <a:normAutofit/>
          </a:bodyPr>
          <a:lstStyle/>
          <a:p>
            <a:endParaRPr lang="es-CL" sz="2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s-CL" sz="2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s-CL" sz="2200" dirty="0">
                <a:sym typeface="Wingdings" panose="05000000000000000000" pitchFamily="2" charset="2"/>
              </a:rPr>
              <a:t>COI PANAMSPORT ODESURCOCH</a:t>
            </a:r>
          </a:p>
          <a:p>
            <a:endParaRPr lang="es-CL" sz="2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s-CL" sz="2200" dirty="0">
                <a:sym typeface="Wingdings" panose="05000000000000000000" pitchFamily="2" charset="2"/>
              </a:rPr>
              <a:t>                   </a:t>
            </a:r>
            <a:endParaRPr lang="es-CL" sz="2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261EBC5-5FA8-08D9-F199-B732C4E705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51" r="792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49563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D4B10A-D923-F5AF-FCFA-8DFE1388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CL" sz="5400"/>
              <a:t> 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E7BD680-AACD-2B29-AD6F-63B34E4E8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5886450" cy="3320668"/>
          </a:xfrm>
        </p:spPr>
        <p:txBody>
          <a:bodyPr>
            <a:normAutofit/>
          </a:bodyPr>
          <a:lstStyle/>
          <a:p>
            <a:endParaRPr lang="es-CL" sz="2200" dirty="0">
              <a:sym typeface="Wingdings" panose="05000000000000000000" pitchFamily="2" charset="2"/>
            </a:endParaRPr>
          </a:p>
          <a:p>
            <a:endParaRPr lang="es-CL" sz="2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s-CL" sz="2200" dirty="0">
                <a:sym typeface="Wingdings" panose="05000000000000000000" pitchFamily="2" charset="2"/>
              </a:rPr>
              <a:t>COI PANAMSPORT ODESURCOCH</a:t>
            </a:r>
          </a:p>
          <a:p>
            <a:endParaRPr lang="es-CL" sz="2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s-CL" sz="2200" dirty="0">
                <a:sym typeface="Wingdings" panose="05000000000000000000" pitchFamily="2" charset="2"/>
              </a:rPr>
              <a:t> FIFA         CONCACAF + CONMEBOLANFP</a:t>
            </a:r>
            <a:endParaRPr lang="es-CL" sz="2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06E6F62-DF92-F17B-B4B0-48C43990A0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51" r="792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27859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D4B10A-D923-F5AF-FCFA-8DFE1388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CL" sz="5400"/>
              <a:t> 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E7BD680-AACD-2B29-AD6F-63B34E4E8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5886450" cy="3320668"/>
          </a:xfrm>
        </p:spPr>
        <p:txBody>
          <a:bodyPr>
            <a:normAutofit/>
          </a:bodyPr>
          <a:lstStyle/>
          <a:p>
            <a:endParaRPr lang="es-CL" sz="2200" dirty="0">
              <a:sym typeface="Wingdings" panose="05000000000000000000" pitchFamily="2" charset="2"/>
            </a:endParaRPr>
          </a:p>
          <a:p>
            <a:endParaRPr lang="es-CL" sz="2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s-CL" sz="2200" dirty="0">
                <a:sym typeface="Wingdings" panose="05000000000000000000" pitchFamily="2" charset="2"/>
              </a:rPr>
              <a:t>COI PANAMSPORT ODESURCOCH</a:t>
            </a:r>
          </a:p>
          <a:p>
            <a:endParaRPr lang="es-CL" sz="2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s-CL" sz="2200" dirty="0">
                <a:sym typeface="Wingdings" panose="05000000000000000000" pitchFamily="2" charset="2"/>
              </a:rPr>
              <a:t> FIFA         CONCACAF + CONMEBOLANFP</a:t>
            </a:r>
            <a:endParaRPr lang="es-CL" sz="2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06E6F62-DF92-F17B-B4B0-48C43990A0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51" r="792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A982EAA-3726-084C-9440-B22DE6515551}"/>
              </a:ext>
            </a:extLst>
          </p:cNvPr>
          <p:cNvSpPr txBox="1"/>
          <p:nvPr/>
        </p:nvSpPr>
        <p:spPr>
          <a:xfrm>
            <a:off x="-147703" y="6101744"/>
            <a:ext cx="62421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dirty="0"/>
              <a:t> FIMS </a:t>
            </a:r>
            <a:r>
              <a:rPr lang="es-CL" sz="2200" dirty="0">
                <a:sym typeface="Wingdings" panose="05000000000000000000" pitchFamily="2" charset="2"/>
              </a:rPr>
              <a:t>COPAMEDE COSUMEDSOCHMEDEP</a:t>
            </a:r>
            <a:endParaRPr lang="es-CL" sz="2200" dirty="0"/>
          </a:p>
        </p:txBody>
      </p:sp>
      <p:pic>
        <p:nvPicPr>
          <p:cNvPr id="6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F6ED4CAE-9334-D53E-045E-87B26F722B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03" y="4526205"/>
            <a:ext cx="1964875" cy="860153"/>
          </a:xfrm>
          <a:prstGeom prst="rect">
            <a:avLst/>
          </a:prstGeom>
        </p:spPr>
      </p:pic>
      <p:sp>
        <p:nvSpPr>
          <p:cNvPr id="7" name="AutoShape 2" descr="SAVALnet - Educación Médica - Agenda de Eventos">
            <a:extLst>
              <a:ext uri="{FF2B5EF4-FFF2-40B4-BE49-F238E27FC236}">
                <a16:creationId xmlns:a16="http://schemas.microsoft.com/office/drawing/2014/main" xmlns="" id="{1C72694E-D705-DDAF-8CC9-13691C20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9832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761DDFE-071F-4200-B0AA-394476C2D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C9E8ED-9E79-B922-5ECB-0D2F6FA62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47815"/>
            <a:ext cx="5167185" cy="1680519"/>
          </a:xfrm>
        </p:spPr>
        <p:txBody>
          <a:bodyPr>
            <a:normAutofit/>
          </a:bodyPr>
          <a:lstStyle/>
          <a:p>
            <a:endParaRPr lang="es-CL" sz="40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84A1B1C-FB5B-F0EA-153F-B2B8ED151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6619" y="547815"/>
            <a:ext cx="5178960" cy="1680519"/>
          </a:xfrm>
        </p:spPr>
        <p:txBody>
          <a:bodyPr anchor="ctr">
            <a:normAutofit/>
          </a:bodyPr>
          <a:lstStyle/>
          <a:p>
            <a:endParaRPr lang="es-CL" sz="200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D7F81BA-BBF3-271B-02FD-525986729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451" y="2421924"/>
            <a:ext cx="4742679" cy="371114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35D4E0B-CBC7-96F1-54C8-52CA3977E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394" y="2559408"/>
            <a:ext cx="5167185" cy="343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30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173</Words>
  <Application>Microsoft Office PowerPoint</Application>
  <PresentationFormat>Panorámica</PresentationFormat>
  <Paragraphs>50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 </vt:lpstr>
      <vt:lpstr>Sociedad Chilena de Medicina del Deporte</vt:lpstr>
      <vt:lpstr>Sociedad Chilena de Medicina del Deporte</vt:lpstr>
      <vt:lpstr>Presentación de PowerPoint</vt:lpstr>
      <vt:lpstr>Qué es FIMS </vt:lpstr>
      <vt:lpstr> </vt:lpstr>
      <vt:lpstr> </vt:lpstr>
      <vt:lpstr> </vt:lpstr>
      <vt:lpstr>Presentación de PowerPoint</vt:lpstr>
      <vt:lpstr>Presentación de PowerPoint</vt:lpstr>
      <vt:lpstr>Presentación de PowerPoint</vt:lpstr>
      <vt:lpstr>FIMS 2026</vt:lpstr>
      <vt:lpstr>Demostrar Apoyo del Estado</vt:lpstr>
      <vt:lpstr>Presentación de PowerPoint</vt:lpstr>
      <vt:lpstr>Presentación de PowerPoint</vt:lpstr>
      <vt:lpstr>SANTIAGO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Humeres Terneus</dc:creator>
  <cp:lastModifiedBy>Mariel Camprubi Labra</cp:lastModifiedBy>
  <cp:revision>4</cp:revision>
  <dcterms:created xsi:type="dcterms:W3CDTF">2023-03-20T16:34:43Z</dcterms:created>
  <dcterms:modified xsi:type="dcterms:W3CDTF">2023-03-21T11:40:58Z</dcterms:modified>
</cp:coreProperties>
</file>