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6" r:id="rId4"/>
    <p:sldId id="267" r:id="rId5"/>
    <p:sldId id="258" r:id="rId6"/>
    <p:sldId id="260" r:id="rId7"/>
    <p:sldId id="261" r:id="rId8"/>
    <p:sldId id="268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7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0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3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76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85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2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39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46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60000"/>
                <a:lumOff val="40000"/>
                <a:alpha val="69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EB6E-778E-450B-A35F-D3BDFC8D05AA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D6CC13-20C8-49AE-87FB-DBDD5C3AB8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26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2940F-7450-2A0A-A8ED-6EE95A640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0291"/>
            <a:ext cx="9144000" cy="1108364"/>
          </a:xfrm>
        </p:spPr>
        <p:txBody>
          <a:bodyPr/>
          <a:lstStyle/>
          <a:p>
            <a:r>
              <a:rPr lang="es-ES" b="1" dirty="0"/>
              <a:t>MOMUSEP</a:t>
            </a:r>
            <a:endParaRPr lang="es-CL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68ED50-F2CA-F4C3-5A78-49A7D8D9D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3564"/>
            <a:ext cx="9144000" cy="1376072"/>
          </a:xfrm>
        </p:spPr>
        <p:txBody>
          <a:bodyPr/>
          <a:lstStyle/>
          <a:p>
            <a:r>
              <a:rPr lang="es-ES" b="1" dirty="0"/>
              <a:t>MOVIMIENTO DE MUJERES DEL SECTOR PÚBLICO</a:t>
            </a:r>
            <a:endParaRPr lang="es-CL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BF1B96F-6296-754D-5DEB-4CEA7DE8D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5" y="2244436"/>
            <a:ext cx="2305706" cy="22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3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EE328-4F58-BCBA-9A6B-860AADA1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SOLICITAMOS AYUDA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9C5E63-AB4B-BF5B-EA53-6BA6F1709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4238" y="3806195"/>
            <a:ext cx="9297335" cy="246187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HACEMOS UN LLAMADO A QUE QUIENES CREAN QUE TANTO NOSOTRAS COMO NUESTROS HIIJOS E HIJAS MERECEN TRATO SIN DISCRIMINACIÓN, NOS APOYEN PARA QUE LAS AUTORIDADES QUE ESTAN DETRÁS DE ESTAS DECISIONES PRONTAMENTE NOS HOMOLOGUEN EN LEY DE CONCILIACIÓN (UNIVERSAL). SOLICITAMOS TAMBIEN A QUIENES SON MAS CERCANAS AL PRESIDENTE BORIC PUDIESEN CONTARLE DE NUESTRA EXISTENCIA Y OJALÁ NOS PUDIESE RECIBIR EN AUDIENCIA.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19472E2-8AAF-1448-04E6-BC75E62CD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687" y="1112401"/>
            <a:ext cx="2305706" cy="22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2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A5EBF-B353-8E54-8F4A-93DBD7FA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Promesas… incumplidas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F34442-6C79-A65B-2C58-47000456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“Trabajo y familia no se pueden contraponer, en eso también consiste el trabajo digno y decente”</a:t>
            </a:r>
          </a:p>
          <a:p>
            <a:r>
              <a:rPr lang="es-ES" dirty="0"/>
              <a:t>“seguiremos combatiendo las injusticias y barreras que afectan a las mujeres trabajadoras de Chile.”</a:t>
            </a:r>
          </a:p>
          <a:p>
            <a:endParaRPr lang="es-ES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815ABD6-DD89-56A7-BC65-5BA4770B3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63" y="3765150"/>
            <a:ext cx="2305706" cy="22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1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1651E-C86B-D26E-D8A1-637AC5E1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Promesas… incumplidas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3D5E0A-9AB1-559C-37E2-91331D31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Septiembre 2023: tomemos el compromiso de asimilar a </a:t>
            </a:r>
            <a:r>
              <a:rPr lang="es-ES" dirty="0" err="1"/>
              <a:t>trab</a:t>
            </a:r>
            <a:r>
              <a:rPr lang="es-ES" dirty="0"/>
              <a:t> </a:t>
            </a:r>
            <a:r>
              <a:rPr lang="es-ES" dirty="0" err="1"/>
              <a:t>ajadores</a:t>
            </a:r>
            <a:r>
              <a:rPr lang="es-ES" dirty="0"/>
              <a:t> y trabajadoras del sistema público a Ley de Conciliación en Ley e Reajuste en diciembre.</a:t>
            </a:r>
          </a:p>
          <a:p>
            <a:r>
              <a:rPr lang="es-ES" dirty="0"/>
              <a:t>En reajuste es la ley correcta donde deben ir ustedes</a:t>
            </a:r>
          </a:p>
          <a:p>
            <a:r>
              <a:rPr lang="es-ES" dirty="0"/>
              <a:t>“Queremos verlas brillar en sus puestos de trabajo”… para que las asciendan.</a:t>
            </a:r>
          </a:p>
          <a:p>
            <a:r>
              <a:rPr lang="es-ES" dirty="0"/>
              <a:t>Sus jefaturas si no las ven, no pueden ver su trabajo…</a:t>
            </a:r>
          </a:p>
          <a:p>
            <a:r>
              <a:rPr lang="es-ES" dirty="0"/>
              <a:t>Haremos una Ley Corta… pasamos desde el 21 diciembre, incluida Navidad y Año Nuevo esperando a saber que decía dicho texto de ley, ¿es esa una buena forma de tratar a quienes trabajamos para Chile? ¿MERECEN NUESTRAS FAMILIAS ESO?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024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98B00-3161-B387-A827-151965A6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Artículos 66, 67 y 102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A8E97-366B-FDD7-8486-3A2F3DED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Continúa decisión a cargo del jefe de servicio.</a:t>
            </a:r>
          </a:p>
          <a:p>
            <a:r>
              <a:rPr lang="es-ES" dirty="0"/>
              <a:t>Decisiones arbitrarias</a:t>
            </a:r>
          </a:p>
          <a:p>
            <a:r>
              <a:rPr lang="es-ES" dirty="0"/>
              <a:t>Interpretaciones diversas a nivel local</a:t>
            </a:r>
          </a:p>
          <a:p>
            <a:r>
              <a:rPr lang="es-ES" dirty="0"/>
              <a:t>Lenta implementación</a:t>
            </a:r>
          </a:p>
          <a:p>
            <a:r>
              <a:rPr lang="es-ES" dirty="0"/>
              <a:t>Dictamen de CGR incompleto y confuso</a:t>
            </a:r>
          </a:p>
          <a:p>
            <a:r>
              <a:rPr lang="es-ES" dirty="0"/>
              <a:t>Requisitos extra, ejemplos</a:t>
            </a:r>
          </a:p>
          <a:p>
            <a:r>
              <a:rPr lang="es-ES" dirty="0"/>
              <a:t>Lenta respuesta de DIPRES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612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6689A-089D-A384-B2A6-B04FA7AC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pilotos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76AD66-F3CA-BC99-A2EA-BC2E5A4D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pesar de existir desde 2023 algunos aun iniciando </a:t>
            </a:r>
          </a:p>
          <a:p>
            <a:r>
              <a:rPr lang="es-ES" dirty="0"/>
              <a:t>Otros 2023 funcionaron y 2024 no implementan </a:t>
            </a:r>
          </a:p>
          <a:p>
            <a:r>
              <a:rPr lang="es-ES" dirty="0"/>
              <a:t>Algunos aun en definiciones</a:t>
            </a:r>
          </a:p>
          <a:p>
            <a:r>
              <a:rPr lang="es-ES" dirty="0"/>
              <a:t>Esperando respuesta</a:t>
            </a:r>
          </a:p>
          <a:p>
            <a:r>
              <a:rPr lang="es-ES" dirty="0"/>
              <a:t>Preocupa fecha de evaluación de pilotos.</a:t>
            </a:r>
          </a:p>
          <a:p>
            <a:r>
              <a:rPr lang="es-ES" dirty="0"/>
              <a:t>Falta de respuestas a los y las trabajadoras.</a:t>
            </a:r>
          </a:p>
        </p:txBody>
      </p:sp>
    </p:spTree>
    <p:extLst>
      <p:ext uri="{BB962C8B-B14F-4D97-AF65-F5344CB8AC3E}">
        <p14:creationId xmlns:p14="http://schemas.microsoft.com/office/powerpoint/2010/main" val="271310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9846-2217-6F7E-622D-F258EC37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Deficiencias del sistema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D7A76F-4138-7184-18AA-223F9BB650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Realidad del artículo 66 y 67 de Ley de Presupuesto 2023.</a:t>
            </a:r>
          </a:p>
          <a:p>
            <a:r>
              <a:rPr lang="es-ES" dirty="0"/>
              <a:t>Mesas de trabajo</a:t>
            </a:r>
          </a:p>
          <a:p>
            <a:r>
              <a:rPr lang="es-ES" dirty="0"/>
              <a:t>Sector privado / sector público</a:t>
            </a:r>
          </a:p>
          <a:p>
            <a:r>
              <a:rPr lang="es-ES" dirty="0"/>
              <a:t>Tiempos de respuesta</a:t>
            </a:r>
          </a:p>
          <a:p>
            <a:r>
              <a:rPr lang="es-ES" dirty="0"/>
              <a:t>Interpretaciones locales</a:t>
            </a:r>
          </a:p>
          <a:p>
            <a:r>
              <a:rPr lang="es-ES" dirty="0"/>
              <a:t>Decisiones arbitrarias</a:t>
            </a:r>
          </a:p>
          <a:p>
            <a:r>
              <a:rPr lang="es-ES" dirty="0"/>
              <a:t>Contrariedades 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C3E049-4B1A-C37C-615F-F1AFC488E8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Cursos</a:t>
            </a:r>
          </a:p>
          <a:p>
            <a:r>
              <a:rPr lang="es-ES" dirty="0"/>
              <a:t>Pruebas</a:t>
            </a:r>
          </a:p>
          <a:p>
            <a:r>
              <a:rPr lang="es-ES" dirty="0"/>
              <a:t>Validaciones</a:t>
            </a:r>
          </a:p>
          <a:p>
            <a:r>
              <a:rPr lang="es-ES" dirty="0"/>
              <a:t>Tiempos</a:t>
            </a:r>
          </a:p>
          <a:p>
            <a:r>
              <a:rPr lang="es-ES" dirty="0"/>
              <a:t>Respuestas anómalas</a:t>
            </a:r>
          </a:p>
          <a:p>
            <a:r>
              <a:rPr lang="es-ES" dirty="0"/>
              <a:t>Antigüedad</a:t>
            </a:r>
          </a:p>
          <a:p>
            <a:r>
              <a:rPr lang="es-ES" dirty="0"/>
              <a:t>Charlas</a:t>
            </a:r>
          </a:p>
          <a:p>
            <a:r>
              <a:rPr lang="es-ES" dirty="0"/>
              <a:t>Exponerse ante todos, vida personal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422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B8E57-79FD-0FA9-5516-066083B5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Trabajadoras municipales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01D261-B0A8-0266-FA05-73920E876D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384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F0BC5-7152-E0B0-F310-0F04B852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Trabajadoras municipales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935653-41B0-5CCC-86E4-D4455469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Mujeres en su mayoría jefas de hogar, único ingreso monetario del hogar.</a:t>
            </a:r>
          </a:p>
          <a:p>
            <a:r>
              <a:rPr lang="es-CL" dirty="0"/>
              <a:t>Sueldos inferiores, en comparación otros estamentos del estado.</a:t>
            </a:r>
          </a:p>
          <a:p>
            <a:r>
              <a:rPr lang="es-CL" dirty="0"/>
              <a:t>Cuidadoras de NNA y adultos mayores en situación de vulnerabilidad.</a:t>
            </a:r>
          </a:p>
          <a:p>
            <a:r>
              <a:rPr lang="es-CL" dirty="0"/>
              <a:t>Sin redes de apoyo.</a:t>
            </a:r>
          </a:p>
          <a:p>
            <a:r>
              <a:rPr lang="es-CL" dirty="0"/>
              <a:t>Sin compromiso del empleador por mejorar condiciones laborales, debido a alta rotación de jefaturas cada 4 años.</a:t>
            </a:r>
          </a:p>
        </p:txBody>
      </p:sp>
    </p:spTree>
    <p:extLst>
      <p:ext uri="{BB962C8B-B14F-4D97-AF65-F5344CB8AC3E}">
        <p14:creationId xmlns:p14="http://schemas.microsoft.com/office/powerpoint/2010/main" val="350266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F9E12-F565-9A3D-FD64-8744EC2A2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Trabajadoras municipales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A994E-493E-3281-8981-5FDD09E2C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No existe opción de trabajo telemático para funcionarias Municipales regidos por estatuto administrativo.</a:t>
            </a:r>
          </a:p>
          <a:p>
            <a:r>
              <a:rPr lang="es-CL" dirty="0"/>
              <a:t>Funcionarias contratadas por código del trabajo no pueden acceder a trabajo telemático. Cada solicitud realizada ha sido denegada, aduciendo que el empleador es el Municipio.</a:t>
            </a:r>
          </a:p>
          <a:p>
            <a:r>
              <a:rPr lang="es-CL" dirty="0"/>
              <a:t>Municipios no adscriben a pilotos de teletrabajo.</a:t>
            </a:r>
          </a:p>
          <a:p>
            <a:r>
              <a:rPr lang="es-CL" dirty="0"/>
              <a:t>No existe conciliación de la vida familiar laboral y personal para funcionarios públicos. Sin embargo,  existe la Ley 21.652 para trabajadores del ámbito privado, lo que para los funcionarias públicas Municipales es discriminatorio.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164171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</TotalTime>
  <Words>501</Words>
  <Application>Microsoft Office PowerPoint</Application>
  <PresentationFormat>Panorámica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Galería</vt:lpstr>
      <vt:lpstr>MOMUSEP</vt:lpstr>
      <vt:lpstr>Promesas… incumplidas </vt:lpstr>
      <vt:lpstr>Promesas… incumplidas</vt:lpstr>
      <vt:lpstr>Artículos 66, 67 y 102</vt:lpstr>
      <vt:lpstr>pilotos</vt:lpstr>
      <vt:lpstr>Deficiencias del sistema </vt:lpstr>
      <vt:lpstr>Trabajadoras municipales</vt:lpstr>
      <vt:lpstr>Trabajadoras municipales</vt:lpstr>
      <vt:lpstr>Trabajadoras municipales</vt:lpstr>
      <vt:lpstr>SOLICITAMOS AYUDA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MOMUSEP</dc:title>
  <dc:creator>Victoria Agustina Lineros Caneo</dc:creator>
  <cp:lastModifiedBy>Mariel Camprubi Labra</cp:lastModifiedBy>
  <cp:revision>3</cp:revision>
  <dcterms:created xsi:type="dcterms:W3CDTF">2023-12-11T12:31:59Z</dcterms:created>
  <dcterms:modified xsi:type="dcterms:W3CDTF">2024-04-25T11:43:04Z</dcterms:modified>
</cp:coreProperties>
</file>