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504"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CL"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442721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Calibri"/>
              <a:buNone/>
            </a:pPr>
            <a:endParaRPr/>
          </a:p>
        </p:txBody>
      </p:sp>
      <p:sp>
        <p:nvSpPr>
          <p:cNvPr id="47" name="Google Shape;4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36234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5" name="Google Shape;55;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CL"/>
              <a:t>3</a:t>
            </a:fld>
            <a:endParaRPr/>
          </a:p>
        </p:txBody>
      </p:sp>
    </p:spTree>
    <p:extLst>
      <p:ext uri="{BB962C8B-B14F-4D97-AF65-F5344CB8AC3E}">
        <p14:creationId xmlns:p14="http://schemas.microsoft.com/office/powerpoint/2010/main" val="3096183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226dfb61154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g226dfb61154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 name="Google Shape;62;g226dfb61154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CL"/>
              <a:t>4</a:t>
            </a:fld>
            <a:endParaRPr/>
          </a:p>
        </p:txBody>
      </p:sp>
    </p:spTree>
    <p:extLst>
      <p:ext uri="{BB962C8B-B14F-4D97-AF65-F5344CB8AC3E}">
        <p14:creationId xmlns:p14="http://schemas.microsoft.com/office/powerpoint/2010/main" val="2663127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26dfb61154_1_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8" name="Google Shape;68;g226dfb61154_1_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 name="Google Shape;69;g226dfb61154_1_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CL"/>
              <a:t>5</a:t>
            </a:fld>
            <a:endParaRPr/>
          </a:p>
        </p:txBody>
      </p:sp>
    </p:spTree>
    <p:extLst>
      <p:ext uri="{BB962C8B-B14F-4D97-AF65-F5344CB8AC3E}">
        <p14:creationId xmlns:p14="http://schemas.microsoft.com/office/powerpoint/2010/main" val="31997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26dfb61154_1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g226dfb61154_1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 name="Google Shape;76;g226dfb61154_1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CL"/>
              <a:t>6</a:t>
            </a:fld>
            <a:endParaRPr/>
          </a:p>
        </p:txBody>
      </p:sp>
    </p:spTree>
    <p:extLst>
      <p:ext uri="{BB962C8B-B14F-4D97-AF65-F5344CB8AC3E}">
        <p14:creationId xmlns:p14="http://schemas.microsoft.com/office/powerpoint/2010/main" val="50596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CL"/>
              <a:t>7</a:t>
            </a:fld>
            <a:endParaRPr/>
          </a:p>
        </p:txBody>
      </p:sp>
    </p:spTree>
    <p:extLst>
      <p:ext uri="{BB962C8B-B14F-4D97-AF65-F5344CB8AC3E}">
        <p14:creationId xmlns:p14="http://schemas.microsoft.com/office/powerpoint/2010/main" val="2453737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Calibri"/>
              <a:buNone/>
            </a:pPr>
            <a:endParaRPr/>
          </a:p>
        </p:txBody>
      </p:sp>
      <p:sp>
        <p:nvSpPr>
          <p:cNvPr id="125" name="Google Shape;125;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7770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21"/>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Font typeface="Verdana"/>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1"/>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853"/>
              </a:spcBef>
              <a:spcAft>
                <a:spcPts val="0"/>
              </a:spcAft>
              <a:buClr>
                <a:srgbClr val="888888"/>
              </a:buClr>
              <a:buSzPts val="3200"/>
              <a:buNone/>
              <a:defRPr>
                <a:solidFill>
                  <a:srgbClr val="888888"/>
                </a:solidFill>
              </a:defRPr>
            </a:lvl1pPr>
            <a:lvl2pPr lvl="1" algn="ctr">
              <a:lnSpc>
                <a:spcPct val="100000"/>
              </a:lnSpc>
              <a:spcBef>
                <a:spcPts val="747"/>
              </a:spcBef>
              <a:spcAft>
                <a:spcPts val="0"/>
              </a:spcAft>
              <a:buClr>
                <a:srgbClr val="888888"/>
              </a:buClr>
              <a:buSzPts val="2800"/>
              <a:buNone/>
              <a:defRPr>
                <a:solidFill>
                  <a:srgbClr val="888888"/>
                </a:solidFill>
              </a:defRPr>
            </a:lvl2pPr>
            <a:lvl3pPr lvl="2" algn="ctr">
              <a:lnSpc>
                <a:spcPct val="100000"/>
              </a:lnSpc>
              <a:spcBef>
                <a:spcPts val="640"/>
              </a:spcBef>
              <a:spcAft>
                <a:spcPts val="0"/>
              </a:spcAft>
              <a:buClr>
                <a:srgbClr val="888888"/>
              </a:buClr>
              <a:buSzPts val="2400"/>
              <a:buNone/>
              <a:defRPr>
                <a:solidFill>
                  <a:srgbClr val="888888"/>
                </a:solidFill>
              </a:defRPr>
            </a:lvl3pPr>
            <a:lvl4pPr lvl="3" algn="ctr">
              <a:lnSpc>
                <a:spcPct val="100000"/>
              </a:lnSpc>
              <a:spcBef>
                <a:spcPts val="533"/>
              </a:spcBef>
              <a:spcAft>
                <a:spcPts val="0"/>
              </a:spcAft>
              <a:buClr>
                <a:srgbClr val="888888"/>
              </a:buClr>
              <a:buSzPts val="2000"/>
              <a:buNone/>
              <a:defRPr>
                <a:solidFill>
                  <a:srgbClr val="888888"/>
                </a:solidFill>
              </a:defRPr>
            </a:lvl4pPr>
            <a:lvl5pPr lvl="4" algn="ctr">
              <a:lnSpc>
                <a:spcPct val="100000"/>
              </a:lnSpc>
              <a:spcBef>
                <a:spcPts val="533"/>
              </a:spcBef>
              <a:spcAft>
                <a:spcPts val="0"/>
              </a:spcAft>
              <a:buClr>
                <a:srgbClr val="888888"/>
              </a:buClr>
              <a:buSzPts val="2000"/>
              <a:buNone/>
              <a:defRPr>
                <a:solidFill>
                  <a:srgbClr val="888888"/>
                </a:solidFill>
              </a:defRPr>
            </a:lvl5pPr>
            <a:lvl6pPr lvl="5" algn="ctr">
              <a:lnSpc>
                <a:spcPct val="100000"/>
              </a:lnSpc>
              <a:spcBef>
                <a:spcPts val="533"/>
              </a:spcBef>
              <a:spcAft>
                <a:spcPts val="0"/>
              </a:spcAft>
              <a:buClr>
                <a:srgbClr val="888888"/>
              </a:buClr>
              <a:buSzPts val="2000"/>
              <a:buNone/>
              <a:defRPr>
                <a:solidFill>
                  <a:srgbClr val="888888"/>
                </a:solidFill>
              </a:defRPr>
            </a:lvl6pPr>
            <a:lvl7pPr lvl="6" algn="ctr">
              <a:lnSpc>
                <a:spcPct val="100000"/>
              </a:lnSpc>
              <a:spcBef>
                <a:spcPts val="533"/>
              </a:spcBef>
              <a:spcAft>
                <a:spcPts val="0"/>
              </a:spcAft>
              <a:buClr>
                <a:srgbClr val="888888"/>
              </a:buClr>
              <a:buSzPts val="2000"/>
              <a:buNone/>
              <a:defRPr>
                <a:solidFill>
                  <a:srgbClr val="888888"/>
                </a:solidFill>
              </a:defRPr>
            </a:lvl7pPr>
            <a:lvl8pPr lvl="7" algn="ctr">
              <a:lnSpc>
                <a:spcPct val="100000"/>
              </a:lnSpc>
              <a:spcBef>
                <a:spcPts val="533"/>
              </a:spcBef>
              <a:spcAft>
                <a:spcPts val="0"/>
              </a:spcAft>
              <a:buClr>
                <a:srgbClr val="888888"/>
              </a:buClr>
              <a:buSzPts val="2000"/>
              <a:buNone/>
              <a:defRPr>
                <a:solidFill>
                  <a:srgbClr val="888888"/>
                </a:solidFill>
              </a:defRPr>
            </a:lvl8pPr>
            <a:lvl9pPr lvl="8" algn="ctr">
              <a:lnSpc>
                <a:spcPct val="100000"/>
              </a:lnSpc>
              <a:spcBef>
                <a:spcPts val="533"/>
              </a:spcBef>
              <a:spcAft>
                <a:spcPts val="0"/>
              </a:spcAft>
              <a:buClr>
                <a:srgbClr val="888888"/>
              </a:buClr>
              <a:buSzPts val="2000"/>
              <a:buNone/>
              <a:defRPr>
                <a:solidFill>
                  <a:srgbClr val="888888"/>
                </a:solidFill>
              </a:defRPr>
            </a:lvl9pPr>
          </a:lstStyle>
          <a:p>
            <a:endParaRPr/>
          </a:p>
        </p:txBody>
      </p:sp>
      <p:sp>
        <p:nvSpPr>
          <p:cNvPr id="18" name="Google Shape;18;p2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19" name="Google Shape;19;p2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20" name="Google Shape;20;p2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Portadilla">
  <p:cSld name="2_Portadilla">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22"/>
          <p:cNvSpPr txBox="1">
            <a:spLocks noGrp="1"/>
          </p:cNvSpPr>
          <p:nvPr>
            <p:ph type="title"/>
          </p:nvPr>
        </p:nvSpPr>
        <p:spPr>
          <a:xfrm>
            <a:off x="838200" y="2279843"/>
            <a:ext cx="10515600" cy="83771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0B4581"/>
              </a:buClr>
              <a:buSzPts val="4600"/>
              <a:buFont typeface="Verdana"/>
              <a:buNone/>
              <a:defRPr sz="4600" b="1" i="0">
                <a:solidFill>
                  <a:srgbClr val="0B458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2"/>
          <p:cNvSpPr txBox="1">
            <a:spLocks noGrp="1"/>
          </p:cNvSpPr>
          <p:nvPr>
            <p:ph type="body" idx="1"/>
          </p:nvPr>
        </p:nvSpPr>
        <p:spPr>
          <a:xfrm>
            <a:off x="4201159" y="3264816"/>
            <a:ext cx="3789682" cy="346738"/>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rgbClr val="0B4581"/>
              </a:buClr>
              <a:buSzPts val="2000"/>
              <a:buNone/>
              <a:defRPr sz="2000">
                <a:solidFill>
                  <a:srgbClr val="0B4581"/>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_Lámina interior_op1">
  <p:cSld name="3_Lámina interior_op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23"/>
          <p:cNvSpPr txBox="1">
            <a:spLocks noGrp="1"/>
          </p:cNvSpPr>
          <p:nvPr>
            <p:ph type="body" idx="1"/>
          </p:nvPr>
        </p:nvSpPr>
        <p:spPr>
          <a:xfrm>
            <a:off x="831850" y="623078"/>
            <a:ext cx="10515600" cy="5183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B4581"/>
              </a:buClr>
              <a:buSzPts val="4000"/>
              <a:buNone/>
              <a:defRPr sz="4000" b="1" i="0">
                <a:solidFill>
                  <a:srgbClr val="0B4581"/>
                </a:solidFill>
                <a:latin typeface="Verdana"/>
                <a:ea typeface="Verdana"/>
                <a:cs typeface="Verdana"/>
                <a:sym typeface="Verdana"/>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3"/>
          <p:cNvSpPr txBox="1">
            <a:spLocks noGrp="1"/>
          </p:cNvSpPr>
          <p:nvPr>
            <p:ph type="body" idx="2"/>
          </p:nvPr>
        </p:nvSpPr>
        <p:spPr>
          <a:xfrm>
            <a:off x="3821113" y="1991656"/>
            <a:ext cx="7569200" cy="358457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C4581"/>
              </a:buClr>
              <a:buSzPts val="2000"/>
              <a:buNone/>
              <a:defRPr sz="2000">
                <a:solidFill>
                  <a:srgbClr val="0C4581"/>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7"/>
        <p:cNvGrpSpPr/>
        <p:nvPr/>
      </p:nvGrpSpPr>
      <p:grpSpPr>
        <a:xfrm>
          <a:off x="0" y="0"/>
          <a:ext cx="0" cy="0"/>
          <a:chOff x="0" y="0"/>
          <a:chExt cx="0" cy="0"/>
        </a:xfrm>
      </p:grpSpPr>
      <p:sp>
        <p:nvSpPr>
          <p:cNvPr id="28" name="Google Shape;28;p24"/>
          <p:cNvSpPr txBox="1">
            <a:spLocks noGrp="1"/>
          </p:cNvSpPr>
          <p:nvPr>
            <p:ph type="title"/>
          </p:nvPr>
        </p:nvSpPr>
        <p:spPr>
          <a:xfrm>
            <a:off x="609600" y="274639"/>
            <a:ext cx="109728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Font typeface="Verdana"/>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24"/>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480"/>
              </a:spcBef>
              <a:spcAft>
                <a:spcPts val="0"/>
              </a:spcAft>
              <a:buClr>
                <a:schemeClr val="dk1"/>
              </a:buClr>
              <a:buSzPts val="1800"/>
              <a:buChar char="•"/>
              <a:defRPr/>
            </a:lvl1pPr>
            <a:lvl2pPr marL="914400" lvl="1" indent="-342900" algn="l">
              <a:lnSpc>
                <a:spcPct val="100000"/>
              </a:lnSpc>
              <a:spcBef>
                <a:spcPts val="480"/>
              </a:spcBef>
              <a:spcAft>
                <a:spcPts val="0"/>
              </a:spcAft>
              <a:buClr>
                <a:schemeClr val="dk1"/>
              </a:buClr>
              <a:buSzPts val="1800"/>
              <a:buChar char="–"/>
              <a:defRPr/>
            </a:lvl2pPr>
            <a:lvl3pPr marL="1371600" lvl="2" indent="-342900" algn="l">
              <a:lnSpc>
                <a:spcPct val="100000"/>
              </a:lnSpc>
              <a:spcBef>
                <a:spcPts val="480"/>
              </a:spcBef>
              <a:spcAft>
                <a:spcPts val="0"/>
              </a:spcAft>
              <a:buClr>
                <a:schemeClr val="dk1"/>
              </a:buClr>
              <a:buSzPts val="1800"/>
              <a:buChar char="•"/>
              <a:defRPr/>
            </a:lvl3pPr>
            <a:lvl4pPr marL="1828800" lvl="3" indent="-342900" algn="l">
              <a:lnSpc>
                <a:spcPct val="100000"/>
              </a:lnSpc>
              <a:spcBef>
                <a:spcPts val="480"/>
              </a:spcBef>
              <a:spcAft>
                <a:spcPts val="0"/>
              </a:spcAft>
              <a:buClr>
                <a:schemeClr val="dk1"/>
              </a:buClr>
              <a:buSzPts val="1800"/>
              <a:buChar char="–"/>
              <a:defRPr/>
            </a:lvl4pPr>
            <a:lvl5pPr marL="2286000" lvl="4" indent="-342900" algn="l">
              <a:lnSpc>
                <a:spcPct val="100000"/>
              </a:lnSpc>
              <a:spcBef>
                <a:spcPts val="480"/>
              </a:spcBef>
              <a:spcAft>
                <a:spcPts val="0"/>
              </a:spcAft>
              <a:buClr>
                <a:schemeClr val="dk1"/>
              </a:buClr>
              <a:buSzPts val="1800"/>
              <a:buChar char="»"/>
              <a:defRPr/>
            </a:lvl5pPr>
            <a:lvl6pPr marL="2743200" lvl="5" indent="-342900" algn="l">
              <a:lnSpc>
                <a:spcPct val="100000"/>
              </a:lnSpc>
              <a:spcBef>
                <a:spcPts val="480"/>
              </a:spcBef>
              <a:spcAft>
                <a:spcPts val="0"/>
              </a:spcAft>
              <a:buClr>
                <a:schemeClr val="dk1"/>
              </a:buClr>
              <a:buSzPts val="1800"/>
              <a:buChar char="•"/>
              <a:defRPr/>
            </a:lvl6pPr>
            <a:lvl7pPr marL="3200400" lvl="6" indent="-342900" algn="l">
              <a:lnSpc>
                <a:spcPct val="100000"/>
              </a:lnSpc>
              <a:spcBef>
                <a:spcPts val="480"/>
              </a:spcBef>
              <a:spcAft>
                <a:spcPts val="0"/>
              </a:spcAft>
              <a:buClr>
                <a:schemeClr val="dk1"/>
              </a:buClr>
              <a:buSzPts val="1800"/>
              <a:buChar char="•"/>
              <a:defRPr/>
            </a:lvl7pPr>
            <a:lvl8pPr marL="3657600" lvl="7" indent="-342900" algn="l">
              <a:lnSpc>
                <a:spcPct val="100000"/>
              </a:lnSpc>
              <a:spcBef>
                <a:spcPts val="480"/>
              </a:spcBef>
              <a:spcAft>
                <a:spcPts val="0"/>
              </a:spcAft>
              <a:buClr>
                <a:schemeClr val="dk1"/>
              </a:buClr>
              <a:buSzPts val="1800"/>
              <a:buChar char="•"/>
              <a:defRPr/>
            </a:lvl8pPr>
            <a:lvl9pPr marL="4114800" lvl="8" indent="-342900" algn="l">
              <a:lnSpc>
                <a:spcPct val="100000"/>
              </a:lnSpc>
              <a:spcBef>
                <a:spcPts val="480"/>
              </a:spcBef>
              <a:spcAft>
                <a:spcPts val="0"/>
              </a:spcAft>
              <a:buClr>
                <a:schemeClr val="dk1"/>
              </a:buClr>
              <a:buSzPts val="1800"/>
              <a:buChar char="•"/>
              <a:defRPr/>
            </a:lvl9pPr>
          </a:lstStyle>
          <a:p>
            <a:endParaRPr/>
          </a:p>
        </p:txBody>
      </p:sp>
      <p:sp>
        <p:nvSpPr>
          <p:cNvPr id="30" name="Google Shape;30;p2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31" name="Google Shape;31;p2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rgbClr val="888888"/>
              </a:buClr>
              <a:buSzPts val="1400"/>
              <a:buFont typeface="Calibri"/>
              <a:buNone/>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a:endParaRPr/>
          </a:p>
        </p:txBody>
      </p:sp>
      <p:sp>
        <p:nvSpPr>
          <p:cNvPr id="32" name="Google Shape;32;p2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Portada">
  <p:cSld name="1_Portada">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25"/>
          <p:cNvSpPr txBox="1">
            <a:spLocks noGrp="1"/>
          </p:cNvSpPr>
          <p:nvPr>
            <p:ph type="title"/>
          </p:nvPr>
        </p:nvSpPr>
        <p:spPr>
          <a:xfrm>
            <a:off x="838200" y="2339259"/>
            <a:ext cx="10515600" cy="83771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4000"/>
              <a:buFont typeface="Verdana"/>
              <a:buNone/>
              <a:defRPr sz="4000" b="1" i="0">
                <a:solidFill>
                  <a:schemeClr val="lt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5"/>
          <p:cNvSpPr txBox="1">
            <a:spLocks noGrp="1"/>
          </p:cNvSpPr>
          <p:nvPr>
            <p:ph type="body" idx="1"/>
          </p:nvPr>
        </p:nvSpPr>
        <p:spPr>
          <a:xfrm>
            <a:off x="2882212" y="3264816"/>
            <a:ext cx="6427574" cy="346738"/>
          </a:xfrm>
          <a:prstGeom prst="rect">
            <a:avLst/>
          </a:prstGeom>
          <a:noFill/>
          <a:ln>
            <a:noFill/>
          </a:ln>
        </p:spPr>
        <p:txBody>
          <a:bodyPr spcFirstLastPara="1" wrap="square" lIns="91425" tIns="45700" rIns="91425" bIns="45700" anchor="t" anchorCtr="0">
            <a:noAutofit/>
          </a:bodyPr>
          <a:lstStyle>
            <a:lvl1pPr marL="457200" lvl="0" indent="-228600" algn="ctr">
              <a:lnSpc>
                <a:spcPct val="90000"/>
              </a:lnSpc>
              <a:spcBef>
                <a:spcPts val="1000"/>
              </a:spcBef>
              <a:spcAft>
                <a:spcPts val="0"/>
              </a:spcAft>
              <a:buClr>
                <a:schemeClr val="lt1"/>
              </a:buClr>
              <a:buSzPts val="2800"/>
              <a:buNone/>
              <a:defRPr sz="2800">
                <a:solidFill>
                  <a:schemeClr val="lt1"/>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5"/>
          <p:cNvSpPr txBox="1">
            <a:spLocks noGrp="1"/>
          </p:cNvSpPr>
          <p:nvPr>
            <p:ph type="body" idx="2"/>
          </p:nvPr>
        </p:nvSpPr>
        <p:spPr>
          <a:xfrm>
            <a:off x="4101379" y="1989474"/>
            <a:ext cx="3989238" cy="261938"/>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000"/>
              </a:spcBef>
              <a:spcAft>
                <a:spcPts val="0"/>
              </a:spcAft>
              <a:buClr>
                <a:schemeClr val="lt1"/>
              </a:buClr>
              <a:buSzPts val="1600"/>
              <a:buNone/>
              <a:defRPr sz="1600"/>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Lámina interior_op2">
  <p:cSld name="4_Lámina interior_op2">
    <p:bg>
      <p:bgPr>
        <a:blipFill>
          <a:blip r:embed="rId2">
            <a:alphaModFix/>
          </a:blip>
          <a:stretch>
            <a:fillRect/>
          </a:stretch>
        </a:blipFill>
        <a:effectLst/>
      </p:bgPr>
    </p:bg>
    <p:spTree>
      <p:nvGrpSpPr>
        <p:cNvPr id="1" name="Shape 37"/>
        <p:cNvGrpSpPr/>
        <p:nvPr/>
      </p:nvGrpSpPr>
      <p:grpSpPr>
        <a:xfrm>
          <a:off x="0" y="0"/>
          <a:ext cx="0" cy="0"/>
          <a:chOff x="0" y="0"/>
          <a:chExt cx="0" cy="0"/>
        </a:xfrm>
      </p:grpSpPr>
      <p:sp>
        <p:nvSpPr>
          <p:cNvPr id="38" name="Google Shape;38;p26"/>
          <p:cNvSpPr txBox="1">
            <a:spLocks noGrp="1"/>
          </p:cNvSpPr>
          <p:nvPr>
            <p:ph type="body" idx="1"/>
          </p:nvPr>
        </p:nvSpPr>
        <p:spPr>
          <a:xfrm>
            <a:off x="831850" y="623078"/>
            <a:ext cx="10515600" cy="5183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B4581"/>
              </a:buClr>
              <a:buSzPts val="4000"/>
              <a:buNone/>
              <a:defRPr sz="4000" b="1" i="0">
                <a:solidFill>
                  <a:srgbClr val="0B4581"/>
                </a:solidFill>
                <a:latin typeface="Verdana"/>
                <a:ea typeface="Verdana"/>
                <a:cs typeface="Verdana"/>
                <a:sym typeface="Verdana"/>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9" name="Google Shape;39;p26"/>
          <p:cNvSpPr txBox="1">
            <a:spLocks noGrp="1"/>
          </p:cNvSpPr>
          <p:nvPr>
            <p:ph type="body" idx="2"/>
          </p:nvPr>
        </p:nvSpPr>
        <p:spPr>
          <a:xfrm>
            <a:off x="3821113" y="1991656"/>
            <a:ext cx="7569200" cy="358457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C4581"/>
              </a:buClr>
              <a:buSzPts val="2000"/>
              <a:buNone/>
              <a:defRPr sz="2000">
                <a:solidFill>
                  <a:srgbClr val="0C4581"/>
                </a:solidFill>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5_Dos objetos">
  <p:cSld name="5_Dos objetos">
    <p:bg>
      <p:bgPr>
        <a:blipFill>
          <a:blip r:embed="rId2">
            <a:alphaModFix/>
          </a:blip>
          <a:stretch>
            <a:fillRect/>
          </a:stretch>
        </a:blipFill>
        <a:effectLst/>
      </p:bgPr>
    </p:bg>
    <p:spTree>
      <p:nvGrpSpPr>
        <p:cNvPr id="1" name="Shape 40"/>
        <p:cNvGrpSpPr/>
        <p:nvPr/>
      </p:nvGrpSpPr>
      <p:grpSpPr>
        <a:xfrm>
          <a:off x="0" y="0"/>
          <a:ext cx="0" cy="0"/>
          <a:chOff x="0" y="0"/>
          <a:chExt cx="0" cy="0"/>
        </a:xfrm>
      </p:grpSpPr>
      <p:sp>
        <p:nvSpPr>
          <p:cNvPr id="41" name="Google Shape;41;p27"/>
          <p:cNvSpPr txBox="1">
            <a:spLocks noGrp="1"/>
          </p:cNvSpPr>
          <p:nvPr>
            <p:ph type="body" idx="1"/>
          </p:nvPr>
        </p:nvSpPr>
        <p:spPr>
          <a:xfrm>
            <a:off x="838200" y="1485090"/>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7"/>
          <p:cNvSpPr txBox="1">
            <a:spLocks noGrp="1"/>
          </p:cNvSpPr>
          <p:nvPr>
            <p:ph type="body" idx="2"/>
          </p:nvPr>
        </p:nvSpPr>
        <p:spPr>
          <a:xfrm>
            <a:off x="6172200" y="1484313"/>
            <a:ext cx="5181600" cy="4351337"/>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rgbClr val="0C4581"/>
              </a:buClr>
              <a:buSzPts val="2400"/>
              <a:buChar char="•"/>
              <a:defRPr sz="2400">
                <a:solidFill>
                  <a:srgbClr val="0C4581"/>
                </a:solidFill>
              </a:defRPr>
            </a:lvl1pPr>
            <a:lvl2pPr marL="914400" lvl="1" indent="-355600" algn="l">
              <a:lnSpc>
                <a:spcPct val="90000"/>
              </a:lnSpc>
              <a:spcBef>
                <a:spcPts val="500"/>
              </a:spcBef>
              <a:spcAft>
                <a:spcPts val="0"/>
              </a:spcAft>
              <a:buClr>
                <a:srgbClr val="0C4581"/>
              </a:buClr>
              <a:buSzPts val="2000"/>
              <a:buChar char="•"/>
              <a:defRPr sz="2000">
                <a:solidFill>
                  <a:srgbClr val="0C4581"/>
                </a:solidFill>
              </a:defRPr>
            </a:lvl2pPr>
            <a:lvl3pPr marL="1371600" lvl="2" indent="-342900" algn="l">
              <a:lnSpc>
                <a:spcPct val="90000"/>
              </a:lnSpc>
              <a:spcBef>
                <a:spcPts val="500"/>
              </a:spcBef>
              <a:spcAft>
                <a:spcPts val="0"/>
              </a:spcAft>
              <a:buClr>
                <a:srgbClr val="0C4581"/>
              </a:buClr>
              <a:buSzPts val="1800"/>
              <a:buChar char="•"/>
              <a:defRPr sz="1800">
                <a:solidFill>
                  <a:srgbClr val="0C4581"/>
                </a:solidFill>
              </a:defRPr>
            </a:lvl3pPr>
            <a:lvl4pPr marL="1828800" lvl="3" indent="-330200" algn="l">
              <a:lnSpc>
                <a:spcPct val="90000"/>
              </a:lnSpc>
              <a:spcBef>
                <a:spcPts val="500"/>
              </a:spcBef>
              <a:spcAft>
                <a:spcPts val="0"/>
              </a:spcAft>
              <a:buClr>
                <a:srgbClr val="0C4581"/>
              </a:buClr>
              <a:buSzPts val="1600"/>
              <a:buChar char="•"/>
              <a:defRPr sz="1600">
                <a:solidFill>
                  <a:srgbClr val="0C4581"/>
                </a:solidFill>
              </a:defRPr>
            </a:lvl4pPr>
            <a:lvl5pPr marL="2286000" lvl="4" indent="-330200" algn="l">
              <a:lnSpc>
                <a:spcPct val="90000"/>
              </a:lnSpc>
              <a:spcBef>
                <a:spcPts val="500"/>
              </a:spcBef>
              <a:spcAft>
                <a:spcPts val="0"/>
              </a:spcAft>
              <a:buClr>
                <a:srgbClr val="0C4581"/>
              </a:buClr>
              <a:buSzPts val="1600"/>
              <a:buChar char="•"/>
              <a:defRPr sz="1600">
                <a:solidFill>
                  <a:srgbClr val="0C458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7"/>
          <p:cNvSpPr txBox="1">
            <a:spLocks noGrp="1"/>
          </p:cNvSpPr>
          <p:nvPr>
            <p:ph type="body" idx="3"/>
          </p:nvPr>
        </p:nvSpPr>
        <p:spPr>
          <a:xfrm>
            <a:off x="831850" y="623078"/>
            <a:ext cx="10515600" cy="5183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0B4581"/>
              </a:buClr>
              <a:buSzPts val="4000"/>
              <a:buNone/>
              <a:defRPr sz="4000" b="1" i="0">
                <a:solidFill>
                  <a:srgbClr val="0B4581"/>
                </a:solidFill>
                <a:latin typeface="Verdana"/>
                <a:ea typeface="Verdana"/>
                <a:cs typeface="Verdana"/>
                <a:sym typeface="Verdana"/>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6_Cierre">
  <p:cSld name="6_Cierre">
    <p:bg>
      <p:bgPr>
        <a:blipFill>
          <a:blip r:embed="rId2">
            <a:alphaModFix/>
          </a:blip>
          <a:stretch>
            <a:fillRect/>
          </a:stretch>
        </a:blipFill>
        <a:effectLst/>
      </p:bgPr>
    </p:bg>
    <p:spTree>
      <p:nvGrpSpPr>
        <p:cNvPr id="1" name="Shape 44"/>
        <p:cNvGrpSpPr/>
        <p:nvPr/>
      </p:nvGrpSpPr>
      <p:grpSpPr>
        <a:xfrm>
          <a:off x="0" y="0"/>
          <a:ext cx="0" cy="0"/>
          <a:chOff x="0" y="0"/>
          <a:chExt cx="0" cy="0"/>
        </a:xfrm>
      </p:grpSpPr>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Verdana"/>
              <a:buNone/>
              <a:defRPr sz="4400" b="0" i="0" u="none" strike="noStrike" cap="none">
                <a:solidFill>
                  <a:schemeClr val="lt1"/>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Verdana"/>
                <a:ea typeface="Verdana"/>
                <a:cs typeface="Verdana"/>
                <a:sym typeface="Verdana"/>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Verdana"/>
                <a:ea typeface="Verdana"/>
                <a:cs typeface="Verdana"/>
                <a:sym typeface="Verdana"/>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Verdana"/>
                <a:ea typeface="Verdana"/>
                <a:cs typeface="Verdana"/>
                <a:sym typeface="Verdana"/>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Verdana"/>
                <a:ea typeface="Verdana"/>
                <a:cs typeface="Verdana"/>
                <a:sym typeface="Verdana"/>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pic>
        <p:nvPicPr>
          <p:cNvPr id="49" name="Google Shape;49;p1" descr="PPT_Seguridad_1-01.jpg"/>
          <p:cNvPicPr preferRelativeResize="0"/>
          <p:nvPr/>
        </p:nvPicPr>
        <p:blipFill rotWithShape="1">
          <a:blip r:embed="rId3">
            <a:alphaModFix/>
          </a:blip>
          <a:srcRect/>
          <a:stretch/>
        </p:blipFill>
        <p:spPr>
          <a:xfrm>
            <a:off x="3613" y="0"/>
            <a:ext cx="12188388" cy="6858000"/>
          </a:xfrm>
          <a:prstGeom prst="rect">
            <a:avLst/>
          </a:prstGeom>
          <a:noFill/>
          <a:ln>
            <a:noFill/>
          </a:ln>
        </p:spPr>
      </p:pic>
      <p:sp>
        <p:nvSpPr>
          <p:cNvPr id="50" name="Google Shape;50;p1"/>
          <p:cNvSpPr txBox="1"/>
          <p:nvPr/>
        </p:nvSpPr>
        <p:spPr>
          <a:xfrm>
            <a:off x="1376425" y="402400"/>
            <a:ext cx="9442800" cy="3736850"/>
          </a:xfrm>
          <a:prstGeom prst="rect">
            <a:avLst/>
          </a:prstGeom>
          <a:noFill/>
          <a:ln>
            <a:noFill/>
          </a:ln>
        </p:spPr>
        <p:txBody>
          <a:bodyPr spcFirstLastPara="1" wrap="square" lIns="121900" tIns="60925" rIns="121900" bIns="60925" anchor="t" anchorCtr="0">
            <a:spAutoFit/>
          </a:bodyPr>
          <a:lstStyle/>
          <a:p>
            <a:pPr marL="0" marR="0" lvl="0" indent="0" algn="ctr" rtl="0">
              <a:spcBef>
                <a:spcPts val="1333"/>
              </a:spcBef>
              <a:spcAft>
                <a:spcPts val="0"/>
              </a:spcAft>
              <a:buNone/>
            </a:pPr>
            <a:r>
              <a:rPr lang="es-MX" sz="2800" b="1" dirty="0">
                <a:solidFill>
                  <a:schemeClr val="lt1"/>
                </a:solidFill>
                <a:latin typeface="Calibri" panose="020F0502020204030204" pitchFamily="34" charset="0"/>
                <a:ea typeface="Calibri"/>
                <a:cs typeface="Calibri" panose="020F0502020204030204" pitchFamily="34" charset="0"/>
                <a:sym typeface="Calibri"/>
              </a:rPr>
              <a:t>PROYECTO DE LEY QUE PROHÍBE LA FABRICACIÓN, COMERCIALIZACIÓN, IMPORTACIÓN, EXPORTACIÓN, UTILIZACIÓN, TENENCIA Y PORTE DE DISPOSITIVOS ELECTRÓNICOS APTOS PARA INTERCEPTAR, INTERFERIR O INTERRUMPIR CUALQUIER TIPO DE SEÑAL QUE SE EMITA A TRAVÉS DE UN SERVICIO DE TELECOMUNICACIONES Y ESTABLECE SANCIONES EN CASO DE INCUMPLIMIENTO. (Boletín 16.598-15)</a:t>
            </a:r>
          </a:p>
        </p:txBody>
      </p:sp>
      <p:pic>
        <p:nvPicPr>
          <p:cNvPr id="51" name="Google Shape;51;p1"/>
          <p:cNvPicPr preferRelativeResize="0"/>
          <p:nvPr/>
        </p:nvPicPr>
        <p:blipFill rotWithShape="1">
          <a:blip r:embed="rId4">
            <a:alphaModFix/>
          </a:blip>
          <a:srcRect/>
          <a:stretch/>
        </p:blipFill>
        <p:spPr>
          <a:xfrm>
            <a:off x="251367" y="151067"/>
            <a:ext cx="1704187" cy="154536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244F91-C190-CB69-C0B7-EE0BCA6637DB}"/>
              </a:ext>
            </a:extLst>
          </p:cNvPr>
          <p:cNvSpPr>
            <a:spLocks noGrp="1"/>
          </p:cNvSpPr>
          <p:nvPr>
            <p:ph type="title"/>
          </p:nvPr>
        </p:nvSpPr>
        <p:spPr>
          <a:xfrm>
            <a:off x="1343472" y="525265"/>
            <a:ext cx="10010328" cy="599479"/>
          </a:xfrm>
        </p:spPr>
        <p:txBody>
          <a:bodyPr>
            <a:normAutofit fontScale="90000"/>
          </a:bodyPr>
          <a:lstStyle/>
          <a:p>
            <a:r>
              <a:rPr lang="es-MX" dirty="0">
                <a:latin typeface="Calibri" panose="020F0502020204030204" pitchFamily="34" charset="0"/>
                <a:cs typeface="Calibri" panose="020F0502020204030204" pitchFamily="34" charset="0"/>
              </a:rPr>
              <a:t>Legislación actual </a:t>
            </a:r>
            <a:endParaRPr lang="es-CL" dirty="0">
              <a:latin typeface="Calibri" panose="020F0502020204030204" pitchFamily="34" charset="0"/>
              <a:cs typeface="Calibri" panose="020F0502020204030204" pitchFamily="34" charset="0"/>
            </a:endParaRPr>
          </a:p>
        </p:txBody>
      </p:sp>
      <p:sp>
        <p:nvSpPr>
          <p:cNvPr id="3" name="Marcador de texto 2">
            <a:extLst>
              <a:ext uri="{FF2B5EF4-FFF2-40B4-BE49-F238E27FC236}">
                <a16:creationId xmlns:a16="http://schemas.microsoft.com/office/drawing/2014/main" xmlns="" id="{1F9AFAA0-A23E-17B7-9D58-BF13FEB6BEE8}"/>
              </a:ext>
            </a:extLst>
          </p:cNvPr>
          <p:cNvSpPr>
            <a:spLocks noGrp="1"/>
          </p:cNvSpPr>
          <p:nvPr>
            <p:ph type="body" idx="1"/>
          </p:nvPr>
        </p:nvSpPr>
        <p:spPr>
          <a:xfrm>
            <a:off x="1199456" y="1628800"/>
            <a:ext cx="10154344" cy="4320480"/>
          </a:xfrm>
        </p:spPr>
        <p:txBody>
          <a:bodyPr>
            <a:normAutofit/>
          </a:bodyPr>
          <a:lstStyle/>
          <a:p>
            <a:pPr marL="571500" indent="-342900" algn="just">
              <a:buFont typeface="Arial" panose="020B0604020202020204" pitchFamily="34" charset="0"/>
              <a:buChar char="•"/>
            </a:pPr>
            <a:r>
              <a:rPr lang="es-MX" dirty="0">
                <a:latin typeface="Calibri" panose="020F0502020204030204" pitchFamily="34" charset="0"/>
                <a:cs typeface="Calibri" panose="020F0502020204030204" pitchFamily="34" charset="0"/>
              </a:rPr>
              <a:t>La ley </a:t>
            </a:r>
            <a:r>
              <a:rPr lang="es-MX" dirty="0" err="1">
                <a:latin typeface="Calibri" panose="020F0502020204030204" pitchFamily="34" charset="0"/>
                <a:cs typeface="Calibri" panose="020F0502020204030204" pitchFamily="34" charset="0"/>
              </a:rPr>
              <a:t>N°</a:t>
            </a:r>
            <a:r>
              <a:rPr lang="es-MX" dirty="0">
                <a:latin typeface="Calibri" panose="020F0502020204030204" pitchFamily="34" charset="0"/>
                <a:cs typeface="Calibri" panose="020F0502020204030204" pitchFamily="34" charset="0"/>
              </a:rPr>
              <a:t> 18.168, General de Telecomunicaciones, en su artículo 36 B literal b), tipifica como delito de acción penal pública la siguiente conducta: “el que maliciosamente interfiera, intercepte o interrumpa un servicio de telecomunicaciones”, y le asocia la pena de presidio menor en cualquiera de sus grados (61 días a 5 años), además de disponer el comiso de los equipos e instalaciones.</a:t>
            </a:r>
          </a:p>
          <a:p>
            <a:pPr marL="571500" indent="-342900" algn="just">
              <a:buFont typeface="Arial" panose="020B0604020202020204" pitchFamily="34" charset="0"/>
              <a:buChar char="•"/>
            </a:pPr>
            <a:r>
              <a:rPr lang="es-MX" dirty="0">
                <a:latin typeface="Calibri" panose="020F0502020204030204" pitchFamily="34" charset="0"/>
                <a:cs typeface="Calibri" panose="020F0502020204030204" pitchFamily="34" charset="0"/>
              </a:rPr>
              <a:t>Este es un delito de resultado, lo que implica que es necesario que efectivamente se haya interferido, interceptado o interrumpido un servicio de telecomunicaciones para que se cometa el delito, debiendo además haber actuado el autor con dolo.</a:t>
            </a:r>
          </a:p>
          <a:p>
            <a:pPr marL="571500" indent="-342900" algn="just">
              <a:buFont typeface="Arial" panose="020B0604020202020204" pitchFamily="34" charset="0"/>
              <a:buChar char="•"/>
            </a:pPr>
            <a:r>
              <a:rPr lang="es-MX" dirty="0">
                <a:latin typeface="Calibri" panose="020F0502020204030204" pitchFamily="34" charset="0"/>
                <a:cs typeface="Calibri" panose="020F0502020204030204" pitchFamily="34" charset="0"/>
              </a:rPr>
              <a:t>Es por ello que este mensaje considera necesario incorporar una norma que prohíba explícitamente la fabricación, comercialización, importación, exportación, utilización, tenencia y porte de dispositivos que permitan interceptar, interferir o interrumpir una señal que se emita a través de un servicio de telecomunicaciones; y que contemple penas privativas de libertad y multas asociadas a casos de quebrantamiento de la prohibición mencionada.</a:t>
            </a:r>
            <a:endParaRPr lang="es-CL"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4560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3"/>
          <p:cNvSpPr txBox="1">
            <a:spLocks noGrp="1"/>
          </p:cNvSpPr>
          <p:nvPr>
            <p:ph type="title"/>
          </p:nvPr>
        </p:nvSpPr>
        <p:spPr>
          <a:xfrm>
            <a:off x="865942" y="467643"/>
            <a:ext cx="10492666" cy="603682"/>
          </a:xfrm>
          <a:prstGeom prst="rect">
            <a:avLst/>
          </a:prstGeom>
          <a:noFill/>
          <a:ln>
            <a:noFill/>
          </a:ln>
        </p:spPr>
        <p:txBody>
          <a:bodyPr spcFirstLastPara="1" wrap="square" lIns="91425" tIns="45700" rIns="91425" bIns="45700" anchor="ctr" anchorCtr="0">
            <a:noAutofit/>
          </a:bodyPr>
          <a:lstStyle/>
          <a:p>
            <a:pPr>
              <a:buSzPts val="3200"/>
            </a:pPr>
            <a:r>
              <a:rPr lang="es-MX" sz="4000" b="1" kern="100" dirty="0">
                <a:effectLst/>
                <a:latin typeface="Calibri" panose="020F0502020204030204" pitchFamily="34" charset="0"/>
                <a:ea typeface="Calibri" panose="020F0502020204030204" pitchFamily="34" charset="0"/>
                <a:cs typeface="Calibri" panose="020F0502020204030204" pitchFamily="34" charset="0"/>
              </a:rPr>
              <a:t/>
            </a:r>
            <a:br>
              <a:rPr lang="es-MX" sz="4000" b="1" kern="100" dirty="0">
                <a:effectLst/>
                <a:latin typeface="Calibri" panose="020F0502020204030204" pitchFamily="34" charset="0"/>
                <a:ea typeface="Calibri" panose="020F0502020204030204" pitchFamily="34" charset="0"/>
                <a:cs typeface="Calibri" panose="020F0502020204030204" pitchFamily="34" charset="0"/>
              </a:rPr>
            </a:br>
            <a:r>
              <a:rPr lang="es-MX" sz="4000" b="1" kern="100" dirty="0">
                <a:effectLst/>
                <a:latin typeface="Calibri" panose="020F0502020204030204" pitchFamily="34" charset="0"/>
                <a:ea typeface="Calibri" panose="020F0502020204030204" pitchFamily="34" charset="0"/>
                <a:cs typeface="Calibri" panose="020F0502020204030204" pitchFamily="34" charset="0"/>
              </a:rPr>
              <a:t>Prohibición de los inhibidores de señal</a:t>
            </a:r>
            <a:r>
              <a:rPr lang="es-CL" sz="2800" kern="100" dirty="0">
                <a:effectLst/>
                <a:latin typeface="Calibri" panose="020F0502020204030204" pitchFamily="34" charset="0"/>
                <a:ea typeface="Calibri" panose="020F0502020204030204" pitchFamily="34" charset="0"/>
                <a:cs typeface="Calibri" panose="020F0502020204030204" pitchFamily="34" charset="0"/>
              </a:rPr>
              <a:t/>
            </a:r>
            <a:br>
              <a:rPr lang="es-CL" sz="2800" kern="100" dirty="0">
                <a:effectLst/>
                <a:latin typeface="Calibri" panose="020F0502020204030204" pitchFamily="34" charset="0"/>
                <a:ea typeface="Calibri" panose="020F0502020204030204" pitchFamily="34" charset="0"/>
                <a:cs typeface="Calibri" panose="020F0502020204030204" pitchFamily="34" charset="0"/>
              </a:rPr>
            </a:br>
            <a:endParaRPr sz="2800" dirty="0">
              <a:latin typeface="Calibri" panose="020F0502020204030204" pitchFamily="34" charset="0"/>
              <a:cs typeface="Calibri" panose="020F0502020204030204" pitchFamily="34" charset="0"/>
            </a:endParaRPr>
          </a:p>
        </p:txBody>
      </p:sp>
      <p:sp>
        <p:nvSpPr>
          <p:cNvPr id="58" name="Google Shape;58;p3"/>
          <p:cNvSpPr txBox="1">
            <a:spLocks noGrp="1"/>
          </p:cNvSpPr>
          <p:nvPr>
            <p:ph type="body" idx="1"/>
          </p:nvPr>
        </p:nvSpPr>
        <p:spPr>
          <a:xfrm>
            <a:off x="372862" y="1071329"/>
            <a:ext cx="11478900" cy="5615100"/>
          </a:xfrm>
          <a:prstGeom prst="rect">
            <a:avLst/>
          </a:prstGeom>
          <a:noFill/>
          <a:ln>
            <a:noFill/>
          </a:ln>
        </p:spPr>
        <p:txBody>
          <a:bodyPr spcFirstLastPara="1" wrap="square" lIns="91425" tIns="45700" rIns="91425" bIns="45700" anchor="t" anchorCtr="0">
            <a:normAutofit/>
          </a:bodyPr>
          <a:lstStyle/>
          <a:p>
            <a:pPr algn="just">
              <a:lnSpc>
                <a:spcPct val="107000"/>
              </a:lnSpc>
              <a:spcAft>
                <a:spcPts val="800"/>
              </a:spcAft>
            </a:pPr>
            <a:r>
              <a:rPr lang="es-MX" sz="3900" kern="100" dirty="0">
                <a:latin typeface="Calibri" panose="020F0502020204030204" pitchFamily="34" charset="0"/>
                <a:ea typeface="Calibri" panose="020F0502020204030204" pitchFamily="34" charset="0"/>
                <a:cs typeface="Calibri" panose="020F0502020204030204" pitchFamily="34" charset="0"/>
              </a:rPr>
              <a:t>  </a:t>
            </a:r>
          </a:p>
          <a:p>
            <a:pPr algn="just">
              <a:lnSpc>
                <a:spcPct val="107000"/>
              </a:lnSpc>
              <a:spcAft>
                <a:spcPts val="800"/>
              </a:spcAft>
            </a:pPr>
            <a:r>
              <a:rPr lang="es-MX" sz="3900" kern="100" dirty="0">
                <a:latin typeface="Calibri" panose="020F0502020204030204" pitchFamily="34" charset="0"/>
                <a:ea typeface="Calibri" panose="020F0502020204030204" pitchFamily="34" charset="0"/>
                <a:cs typeface="Calibri" panose="020F0502020204030204" pitchFamily="34" charset="0"/>
              </a:rPr>
              <a:t>  Se </a:t>
            </a:r>
            <a:r>
              <a:rPr lang="es-MX" sz="3900" kern="100" dirty="0">
                <a:effectLst/>
                <a:latin typeface="Calibri" panose="020F0502020204030204" pitchFamily="34" charset="0"/>
                <a:ea typeface="Calibri" panose="020F0502020204030204" pitchFamily="34" charset="0"/>
                <a:cs typeface="Calibri" panose="020F0502020204030204" pitchFamily="34" charset="0"/>
              </a:rPr>
              <a:t>prohíbe la fabricación, comercialización, importación, exportación, utilización, tenencia o porte de dispositivos electrónicos aptos para interferir, interceptar o interrumpir cualquier tipo de señal que se emita a través de un servicio de telecomunicaciones. </a:t>
            </a:r>
            <a:endParaRPr lang="es-CL" sz="3900"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rtl="0">
              <a:lnSpc>
                <a:spcPct val="115000"/>
              </a:lnSpc>
              <a:spcBef>
                <a:spcPts val="1200"/>
              </a:spcBef>
              <a:spcAft>
                <a:spcPts val="0"/>
              </a:spcAft>
              <a:buNone/>
            </a:pPr>
            <a:endParaRPr sz="5600" dirty="0">
              <a:solidFill>
                <a:schemeClr val="dk1"/>
              </a:solidFill>
              <a:latin typeface="Cambria"/>
              <a:ea typeface="Cambria"/>
              <a:cs typeface="Cambria"/>
              <a:sym typeface="Cambria"/>
            </a:endParaRPr>
          </a:p>
          <a:p>
            <a:pPr marL="0" lvl="0" indent="0" algn="ctr" rtl="0">
              <a:spcBef>
                <a:spcPts val="12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a:p>
            <a:pPr marL="0" lvl="0" indent="0" algn="ctr" rtl="0">
              <a:spcBef>
                <a:spcPts val="1000"/>
              </a:spcBef>
              <a:spcAft>
                <a:spcPts val="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g226dfb61154_0_0"/>
          <p:cNvSpPr txBox="1">
            <a:spLocks noGrp="1"/>
          </p:cNvSpPr>
          <p:nvPr>
            <p:ph type="title"/>
          </p:nvPr>
        </p:nvSpPr>
        <p:spPr>
          <a:xfrm>
            <a:off x="865942" y="467643"/>
            <a:ext cx="10492800" cy="603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0B4581"/>
              </a:buClr>
              <a:buSzPts val="3200"/>
              <a:buFont typeface="Verdana"/>
              <a:buNone/>
            </a:pPr>
            <a:r>
              <a:rPr lang="es-MX" sz="4000" dirty="0">
                <a:latin typeface="Calibri" panose="020F0502020204030204" pitchFamily="34" charset="0"/>
                <a:cs typeface="Calibri" panose="020F0502020204030204" pitchFamily="34" charset="0"/>
              </a:rPr>
              <a:t>Excepción a la prohibición</a:t>
            </a:r>
            <a:endParaRPr sz="4000" dirty="0">
              <a:latin typeface="Calibri" panose="020F0502020204030204" pitchFamily="34" charset="0"/>
              <a:cs typeface="Calibri" panose="020F0502020204030204" pitchFamily="34" charset="0"/>
            </a:endParaRPr>
          </a:p>
        </p:txBody>
      </p:sp>
      <p:sp>
        <p:nvSpPr>
          <p:cNvPr id="65" name="Google Shape;65;g226dfb61154_0_0"/>
          <p:cNvSpPr txBox="1">
            <a:spLocks noGrp="1"/>
          </p:cNvSpPr>
          <p:nvPr>
            <p:ph type="body" idx="1"/>
          </p:nvPr>
        </p:nvSpPr>
        <p:spPr>
          <a:xfrm>
            <a:off x="372862" y="923279"/>
            <a:ext cx="11478900" cy="5615100"/>
          </a:xfrm>
          <a:prstGeom prst="rect">
            <a:avLst/>
          </a:prstGeom>
          <a:noFill/>
          <a:ln>
            <a:noFill/>
          </a:ln>
        </p:spPr>
        <p:txBody>
          <a:bodyPr spcFirstLastPara="1" wrap="square" lIns="91425" tIns="45700" rIns="91425" bIns="45700" anchor="t" anchorCtr="0">
            <a:normAutofit fontScale="85000" lnSpcReduction="20000"/>
          </a:bodyPr>
          <a:lstStyle/>
          <a:p>
            <a:pPr marL="0" lvl="0" indent="0" algn="just" rtl="0">
              <a:lnSpc>
                <a:spcPct val="115000"/>
              </a:lnSpc>
              <a:spcBef>
                <a:spcPts val="1200"/>
              </a:spcBef>
              <a:spcAft>
                <a:spcPts val="0"/>
              </a:spcAft>
              <a:buNone/>
            </a:pPr>
            <a:endParaRPr sz="2100" b="1" dirty="0"/>
          </a:p>
          <a:p>
            <a:pPr algn="just">
              <a:lnSpc>
                <a:spcPct val="107000"/>
              </a:lnSpc>
              <a:spcAft>
                <a:spcPts val="800"/>
              </a:spcAft>
            </a:pPr>
            <a:r>
              <a:rPr lang="es-MX" sz="2800" kern="100" dirty="0">
                <a:effectLst/>
                <a:latin typeface="Calibri" panose="020F0502020204030204" pitchFamily="34" charset="0"/>
                <a:ea typeface="Calibri" panose="020F0502020204030204" pitchFamily="34" charset="0"/>
                <a:cs typeface="Calibri" panose="020F0502020204030204" pitchFamily="34" charset="0"/>
              </a:rPr>
              <a:t>   Se exceptúan de la prohibición a algunos organismos públicos que pudieran realizar esas actividades cuando lo requieran en el ámbito de sus competencias. Entre las instituciones, encontramos: </a:t>
            </a:r>
            <a:endParaRPr lang="es-CL" sz="2400"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mj-lt"/>
              <a:buAutoNum type="alphaLcPeriod"/>
            </a:pPr>
            <a:r>
              <a:rPr lang="es-MX" sz="2800" kern="100" dirty="0">
                <a:effectLst/>
                <a:latin typeface="Calibri" panose="020F0502020204030204" pitchFamily="34" charset="0"/>
                <a:ea typeface="Calibri" panose="020F0502020204030204" pitchFamily="34" charset="0"/>
                <a:cs typeface="Calibri" panose="020F0502020204030204" pitchFamily="34" charset="0"/>
              </a:rPr>
              <a:t>Carabineros de Chile;</a:t>
            </a:r>
            <a:endParaRPr lang="es-CL" sz="2400"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mj-lt"/>
              <a:buAutoNum type="alphaLcPeriod"/>
            </a:pPr>
            <a:r>
              <a:rPr lang="es-MX" sz="2800" kern="100" dirty="0">
                <a:effectLst/>
                <a:latin typeface="Calibri" panose="020F0502020204030204" pitchFamily="34" charset="0"/>
                <a:ea typeface="Calibri" panose="020F0502020204030204" pitchFamily="34" charset="0"/>
                <a:cs typeface="Calibri" panose="020F0502020204030204" pitchFamily="34" charset="0"/>
              </a:rPr>
              <a:t>Policía de Investigaciones de Chile;</a:t>
            </a:r>
            <a:endParaRPr lang="es-CL" sz="2400"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mj-lt"/>
              <a:buAutoNum type="alphaLcPeriod"/>
            </a:pPr>
            <a:r>
              <a:rPr lang="es-MX" sz="2800" kern="100" dirty="0">
                <a:effectLst/>
                <a:latin typeface="Calibri" panose="020F0502020204030204" pitchFamily="34" charset="0"/>
                <a:ea typeface="Calibri" panose="020F0502020204030204" pitchFamily="34" charset="0"/>
                <a:cs typeface="Calibri" panose="020F0502020204030204" pitchFamily="34" charset="0"/>
              </a:rPr>
              <a:t>Gendarmería de Chile;</a:t>
            </a:r>
            <a:endParaRPr lang="es-CL" sz="2400"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mj-lt"/>
              <a:buAutoNum type="alphaLcPeriod"/>
            </a:pPr>
            <a:r>
              <a:rPr lang="es-MX" sz="2800" kern="100" dirty="0">
                <a:effectLst/>
                <a:latin typeface="Calibri" panose="020F0502020204030204" pitchFamily="34" charset="0"/>
                <a:ea typeface="Calibri" panose="020F0502020204030204" pitchFamily="34" charset="0"/>
                <a:cs typeface="Calibri" panose="020F0502020204030204" pitchFamily="34" charset="0"/>
              </a:rPr>
              <a:t>Agencia Nacional de Inteligencia;</a:t>
            </a:r>
            <a:endParaRPr lang="es-CL" sz="2400"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mj-lt"/>
              <a:buAutoNum type="alphaLcPeriod"/>
            </a:pPr>
            <a:r>
              <a:rPr lang="es-MX" sz="2800" kern="100" dirty="0">
                <a:effectLst/>
                <a:latin typeface="Calibri" panose="020F0502020204030204" pitchFamily="34" charset="0"/>
                <a:ea typeface="Calibri" panose="020F0502020204030204" pitchFamily="34" charset="0"/>
                <a:cs typeface="Calibri" panose="020F0502020204030204" pitchFamily="34" charset="0"/>
              </a:rPr>
              <a:t>Presidencia de la República;</a:t>
            </a:r>
            <a:endParaRPr lang="es-CL" sz="2400"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mj-lt"/>
              <a:buAutoNum type="alphaLcPeriod"/>
            </a:pPr>
            <a:r>
              <a:rPr lang="es-MX" sz="2800" kern="100" dirty="0">
                <a:effectLst/>
                <a:latin typeface="Calibri" panose="020F0502020204030204" pitchFamily="34" charset="0"/>
                <a:ea typeface="Calibri" panose="020F0502020204030204" pitchFamily="34" charset="0"/>
                <a:cs typeface="Calibri" panose="020F0502020204030204" pitchFamily="34" charset="0"/>
              </a:rPr>
              <a:t>Ministerio del Interior y Seguridad Pública; </a:t>
            </a:r>
            <a:endParaRPr lang="es-CL" sz="2400"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buFont typeface="+mj-lt"/>
              <a:buAutoNum type="alphaLcPeriod"/>
            </a:pPr>
            <a:r>
              <a:rPr lang="es-MX" sz="2800" kern="100" dirty="0">
                <a:effectLst/>
                <a:latin typeface="Calibri" panose="020F0502020204030204" pitchFamily="34" charset="0"/>
                <a:ea typeface="Calibri" panose="020F0502020204030204" pitchFamily="34" charset="0"/>
                <a:cs typeface="Calibri" panose="020F0502020204030204" pitchFamily="34" charset="0"/>
              </a:rPr>
              <a:t>Ministerio de Relaciones Exteriores;</a:t>
            </a:r>
            <a:endParaRPr lang="es-CL" sz="2400" kern="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07000"/>
              </a:lnSpc>
              <a:spcAft>
                <a:spcPts val="800"/>
              </a:spcAft>
              <a:buFont typeface="+mj-lt"/>
              <a:buAutoNum type="alphaLcPeriod"/>
            </a:pPr>
            <a:r>
              <a:rPr lang="es-MX" sz="2800" kern="100" dirty="0">
                <a:effectLst/>
                <a:latin typeface="Calibri" panose="020F0502020204030204" pitchFamily="34" charset="0"/>
                <a:ea typeface="Calibri" panose="020F0502020204030204" pitchFamily="34" charset="0"/>
                <a:cs typeface="Calibri" panose="020F0502020204030204" pitchFamily="34" charset="0"/>
              </a:rPr>
              <a:t>Ministerio de Defensa Nacional. </a:t>
            </a:r>
            <a:endParaRPr lang="es-CL" sz="2400"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rtl="0">
              <a:lnSpc>
                <a:spcPct val="120000"/>
              </a:lnSpc>
              <a:spcBef>
                <a:spcPts val="1000"/>
              </a:spcBef>
              <a:spcAft>
                <a:spcPts val="0"/>
              </a:spcAft>
              <a:buClr>
                <a:srgbClr val="0B4581"/>
              </a:buClr>
              <a:buSzPct val="100000"/>
              <a:buNone/>
            </a:pPr>
            <a:endParaRPr sz="2600" b="1" dirty="0"/>
          </a:p>
          <a:p>
            <a:pPr marL="0" lvl="0" indent="0" algn="just" rtl="0">
              <a:lnSpc>
                <a:spcPct val="12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b="1"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226dfb61154_1_15"/>
          <p:cNvSpPr txBox="1">
            <a:spLocks noGrp="1"/>
          </p:cNvSpPr>
          <p:nvPr>
            <p:ph type="title"/>
          </p:nvPr>
        </p:nvSpPr>
        <p:spPr>
          <a:xfrm>
            <a:off x="865942" y="467643"/>
            <a:ext cx="10492800" cy="603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0B4581"/>
              </a:buClr>
              <a:buSzPts val="3200"/>
              <a:buFont typeface="Verdana"/>
              <a:buNone/>
            </a:pPr>
            <a:r>
              <a:rPr lang="es-MX" sz="4000" dirty="0">
                <a:latin typeface="Calibri" panose="020F0502020204030204" pitchFamily="34" charset="0"/>
                <a:cs typeface="Calibri" panose="020F0502020204030204" pitchFamily="34" charset="0"/>
              </a:rPr>
              <a:t>Nuevo tipo penal y su sanción </a:t>
            </a:r>
            <a:endParaRPr sz="4000" dirty="0">
              <a:latin typeface="Calibri" panose="020F0502020204030204" pitchFamily="34" charset="0"/>
              <a:cs typeface="Calibri" panose="020F0502020204030204" pitchFamily="34" charset="0"/>
            </a:endParaRPr>
          </a:p>
        </p:txBody>
      </p:sp>
      <p:sp>
        <p:nvSpPr>
          <p:cNvPr id="72" name="Google Shape;72;g226dfb61154_1_15"/>
          <p:cNvSpPr txBox="1">
            <a:spLocks noGrp="1"/>
          </p:cNvSpPr>
          <p:nvPr>
            <p:ph type="body" idx="1"/>
          </p:nvPr>
        </p:nvSpPr>
        <p:spPr>
          <a:xfrm>
            <a:off x="372862" y="923279"/>
            <a:ext cx="11478900" cy="5615100"/>
          </a:xfrm>
          <a:prstGeom prst="rect">
            <a:avLst/>
          </a:prstGeom>
          <a:noFill/>
          <a:ln>
            <a:noFill/>
          </a:ln>
        </p:spPr>
        <p:txBody>
          <a:bodyPr spcFirstLastPara="1" wrap="square" lIns="91425" tIns="45700" rIns="91425" bIns="45700" anchor="t" anchorCtr="0">
            <a:normAutofit/>
          </a:bodyPr>
          <a:lstStyle/>
          <a:p>
            <a:pPr marL="0" lvl="0" indent="0" algn="just" rtl="0">
              <a:lnSpc>
                <a:spcPct val="115000"/>
              </a:lnSpc>
              <a:spcBef>
                <a:spcPts val="1200"/>
              </a:spcBef>
              <a:spcAft>
                <a:spcPts val="0"/>
              </a:spcAft>
              <a:buNone/>
            </a:pPr>
            <a:endParaRPr sz="2100" b="1" dirty="0"/>
          </a:p>
          <a:p>
            <a:pPr marL="228600" algn="just">
              <a:lnSpc>
                <a:spcPct val="107000"/>
              </a:lnSpc>
              <a:spcAft>
                <a:spcPts val="800"/>
              </a:spcAft>
            </a:pPr>
            <a:r>
              <a:rPr lang="es-MX" sz="2400" kern="100" dirty="0">
                <a:effectLst/>
                <a:latin typeface="Calibri" panose="020F0502020204030204" pitchFamily="34" charset="0"/>
                <a:ea typeface="Calibri" panose="020F0502020204030204" pitchFamily="34" charset="0"/>
                <a:cs typeface="Calibri" panose="020F0502020204030204" pitchFamily="34" charset="0"/>
              </a:rPr>
              <a:t>   El que fabrique, comercialice, utilice, tenga o porte uno o más de los dispositivos</a:t>
            </a:r>
            <a:r>
              <a:rPr lang="es-MX" sz="2000" kern="100" dirty="0">
                <a:effectLst/>
                <a:latin typeface="Calibri" panose="020F0502020204030204" pitchFamily="34" charset="0"/>
                <a:ea typeface="Calibri" panose="020F0502020204030204" pitchFamily="34" charset="0"/>
                <a:cs typeface="Calibri" panose="020F0502020204030204" pitchFamily="34" charset="0"/>
              </a:rPr>
              <a:t> </a:t>
            </a:r>
            <a:r>
              <a:rPr lang="es-MX" sz="2400" kern="100" dirty="0">
                <a:effectLst/>
                <a:latin typeface="Calibri" panose="020F0502020204030204" pitchFamily="34" charset="0"/>
                <a:ea typeface="Calibri" panose="020F0502020204030204" pitchFamily="34" charset="0"/>
                <a:cs typeface="Calibri" panose="020F0502020204030204" pitchFamily="34" charset="0"/>
              </a:rPr>
              <a:t>aptos para interferir, interceptar o interrumpir cualquier tipo de señal que se emita a través de un servicio de telecomunicaciones, será sancionado con pena de presidio menor en su grado mínimo </a:t>
            </a:r>
            <a:r>
              <a:rPr lang="es-MX" sz="2400" kern="100" dirty="0">
                <a:latin typeface="Calibri" panose="020F0502020204030204" pitchFamily="34" charset="0"/>
                <a:ea typeface="Calibri" panose="020F0502020204030204" pitchFamily="34" charset="0"/>
                <a:cs typeface="Calibri" panose="020F0502020204030204" pitchFamily="34" charset="0"/>
              </a:rPr>
              <a:t>(61 días a 540 días ) </a:t>
            </a:r>
            <a:r>
              <a:rPr lang="es-MX" sz="2400" kern="100" dirty="0">
                <a:effectLst/>
                <a:latin typeface="Calibri" panose="020F0502020204030204" pitchFamily="34" charset="0"/>
                <a:ea typeface="Calibri" panose="020F0502020204030204" pitchFamily="34" charset="0"/>
                <a:cs typeface="Calibri" panose="020F0502020204030204" pitchFamily="34" charset="0"/>
              </a:rPr>
              <a:t>y multa de 11 a 20 unidades tributarias mensuales.</a:t>
            </a:r>
            <a:endParaRPr lang="es-CL" sz="2000" kern="100" dirty="0">
              <a:effectLst/>
              <a:latin typeface="Calibri" panose="020F0502020204030204" pitchFamily="34" charset="0"/>
              <a:ea typeface="Calibri" panose="020F0502020204030204" pitchFamily="34" charset="0"/>
              <a:cs typeface="Calibri" panose="020F0502020204030204" pitchFamily="34" charset="0"/>
            </a:endParaRPr>
          </a:p>
          <a:p>
            <a:pPr marL="228600" algn="just">
              <a:lnSpc>
                <a:spcPct val="107000"/>
              </a:lnSpc>
              <a:spcAft>
                <a:spcPts val="800"/>
              </a:spcAft>
            </a:pPr>
            <a:r>
              <a:rPr lang="es-MX" sz="2400" kern="100" dirty="0">
                <a:effectLst/>
                <a:latin typeface="Calibri" panose="020F0502020204030204" pitchFamily="34" charset="0"/>
                <a:ea typeface="Calibri" panose="020F0502020204030204" pitchFamily="34" charset="0"/>
                <a:cs typeface="Calibri" panose="020F0502020204030204" pitchFamily="34" charset="0"/>
              </a:rPr>
              <a:t>   La importación y la exportación será sancionada con las penas establecidas en la Ordenanza de Aduanas para el delito de contrabando. Se establece una sanción especial para los casos que el valor de los dispositivos no excediere de 20 UTM, consistente en presidio menor en su grado mínimo y multa de dos a cinco veces el valor de la mercancía objeto del ilícito.</a:t>
            </a:r>
            <a:endParaRPr lang="es-CL" sz="2000" kern="100" dirty="0">
              <a:effectLst/>
              <a:latin typeface="Calibri" panose="020F0502020204030204" pitchFamily="34" charset="0"/>
              <a:ea typeface="Calibri" panose="020F0502020204030204" pitchFamily="34" charset="0"/>
              <a:cs typeface="Calibri" panose="020F0502020204030204" pitchFamily="34" charset="0"/>
            </a:endParaRPr>
          </a:p>
          <a:p>
            <a:pPr marL="457200" lvl="0" indent="0" algn="just" rtl="0">
              <a:lnSpc>
                <a:spcPct val="115000"/>
              </a:lnSpc>
              <a:spcBef>
                <a:spcPts val="1200"/>
              </a:spcBef>
              <a:spcAft>
                <a:spcPts val="0"/>
              </a:spcAft>
              <a:buNone/>
            </a:pPr>
            <a:endParaRPr sz="2200" b="1" dirty="0">
              <a:solidFill>
                <a:srgbClr val="02527A"/>
              </a:solidFill>
              <a:latin typeface="Calibri" panose="020F0502020204030204" pitchFamily="34" charset="0"/>
              <a:cs typeface="Calibri" panose="020F0502020204030204" pitchFamily="34" charset="0"/>
            </a:endParaRPr>
          </a:p>
          <a:p>
            <a:pPr marL="0" lvl="0" indent="0" algn="just" rtl="0">
              <a:lnSpc>
                <a:spcPct val="115000"/>
              </a:lnSpc>
              <a:spcBef>
                <a:spcPts val="1200"/>
              </a:spcBef>
              <a:spcAft>
                <a:spcPts val="0"/>
              </a:spcAft>
              <a:buClr>
                <a:srgbClr val="0B4581"/>
              </a:buClr>
              <a:buSzPct val="185714"/>
              <a:buNone/>
            </a:pPr>
            <a:endParaRPr sz="1400" b="1" dirty="0"/>
          </a:p>
          <a:p>
            <a:pPr marL="0" lvl="0" indent="0" algn="just" rtl="0">
              <a:lnSpc>
                <a:spcPct val="115000"/>
              </a:lnSpc>
              <a:spcBef>
                <a:spcPts val="1000"/>
              </a:spcBef>
              <a:spcAft>
                <a:spcPts val="0"/>
              </a:spcAft>
              <a:buClr>
                <a:srgbClr val="0B4581"/>
              </a:buClr>
              <a:buSzPct val="185714"/>
              <a:buNone/>
            </a:pPr>
            <a:endParaRPr sz="1400" b="1" dirty="0"/>
          </a:p>
          <a:p>
            <a:pPr marL="0" lvl="0" indent="0" algn="just" rtl="0">
              <a:lnSpc>
                <a:spcPct val="115000"/>
              </a:lnSpc>
              <a:spcBef>
                <a:spcPts val="1000"/>
              </a:spcBef>
              <a:spcAft>
                <a:spcPts val="0"/>
              </a:spcAft>
              <a:buClr>
                <a:srgbClr val="0B4581"/>
              </a:buClr>
              <a:buSzPct val="185714"/>
              <a:buNone/>
            </a:pPr>
            <a:endParaRPr sz="1400" b="1" dirty="0"/>
          </a:p>
          <a:p>
            <a:pPr marL="0" lvl="0" indent="0" algn="just" rtl="0">
              <a:lnSpc>
                <a:spcPct val="115000"/>
              </a:lnSpc>
              <a:spcBef>
                <a:spcPts val="1000"/>
              </a:spcBef>
              <a:spcAft>
                <a:spcPts val="0"/>
              </a:spcAft>
              <a:buClr>
                <a:srgbClr val="0B4581"/>
              </a:buClr>
              <a:buSzPct val="250000"/>
              <a:buNone/>
            </a:pPr>
            <a:endParaRPr sz="800" b="1" dirty="0"/>
          </a:p>
          <a:p>
            <a:pPr marL="0" lvl="0" indent="0" algn="just" rtl="0">
              <a:lnSpc>
                <a:spcPct val="115000"/>
              </a:lnSpc>
              <a:spcBef>
                <a:spcPts val="1000"/>
              </a:spcBef>
              <a:spcAft>
                <a:spcPts val="0"/>
              </a:spcAft>
              <a:buClr>
                <a:srgbClr val="0B4581"/>
              </a:buClr>
              <a:buSzPct val="250000"/>
              <a:buNone/>
            </a:pPr>
            <a:endParaRPr sz="800" b="1" dirty="0"/>
          </a:p>
          <a:p>
            <a:pPr marL="0" lvl="0" indent="0" algn="just" rtl="0">
              <a:lnSpc>
                <a:spcPct val="115000"/>
              </a:lnSpc>
              <a:spcBef>
                <a:spcPts val="1000"/>
              </a:spcBef>
              <a:spcAft>
                <a:spcPts val="0"/>
              </a:spcAft>
              <a:buClr>
                <a:srgbClr val="0B4581"/>
              </a:buClr>
              <a:buSzPct val="250000"/>
              <a:buNone/>
            </a:pPr>
            <a:endParaRPr sz="800" b="1" dirty="0"/>
          </a:p>
          <a:p>
            <a:pPr marL="0" lvl="0" indent="0" algn="just" rtl="0">
              <a:lnSpc>
                <a:spcPct val="115000"/>
              </a:lnSpc>
              <a:spcBef>
                <a:spcPts val="1000"/>
              </a:spcBef>
              <a:spcAft>
                <a:spcPts val="0"/>
              </a:spcAft>
              <a:buClr>
                <a:srgbClr val="0B4581"/>
              </a:buClr>
              <a:buSzPct val="250000"/>
              <a:buNone/>
            </a:pPr>
            <a:endParaRPr sz="800" b="1" dirty="0"/>
          </a:p>
          <a:p>
            <a:pPr marL="0" lvl="0" indent="0" algn="just" rtl="0">
              <a:lnSpc>
                <a:spcPct val="115000"/>
              </a:lnSpc>
              <a:spcBef>
                <a:spcPts val="1000"/>
              </a:spcBef>
              <a:spcAft>
                <a:spcPts val="0"/>
              </a:spcAft>
              <a:buClr>
                <a:srgbClr val="0B4581"/>
              </a:buClr>
              <a:buSzPct val="250000"/>
              <a:buNone/>
            </a:pPr>
            <a:endParaRPr sz="800" b="1" dirty="0"/>
          </a:p>
          <a:p>
            <a:pPr marL="0" lvl="0" indent="0" algn="just" rtl="0">
              <a:lnSpc>
                <a:spcPct val="115000"/>
              </a:lnSpc>
              <a:spcBef>
                <a:spcPts val="1000"/>
              </a:spcBef>
              <a:spcAft>
                <a:spcPts val="0"/>
              </a:spcAft>
              <a:buClr>
                <a:srgbClr val="0B4581"/>
              </a:buClr>
              <a:buSzPct val="250000"/>
              <a:buNone/>
            </a:pPr>
            <a:endParaRPr sz="800" b="1" dirty="0"/>
          </a:p>
          <a:p>
            <a:pPr marL="0" lvl="0" indent="0" algn="just" rtl="0">
              <a:lnSpc>
                <a:spcPct val="115000"/>
              </a:lnSpc>
              <a:spcBef>
                <a:spcPts val="1000"/>
              </a:spcBef>
              <a:spcAft>
                <a:spcPts val="0"/>
              </a:spcAft>
              <a:buClr>
                <a:srgbClr val="0B4581"/>
              </a:buClr>
              <a:buSzPct val="250000"/>
              <a:buNone/>
            </a:pPr>
            <a:endParaRPr sz="800" b="1" dirty="0"/>
          </a:p>
          <a:p>
            <a:pPr marL="0" lvl="0" indent="0" algn="just" rtl="0">
              <a:lnSpc>
                <a:spcPct val="115000"/>
              </a:lnSpc>
              <a:spcBef>
                <a:spcPts val="1000"/>
              </a:spcBef>
              <a:spcAft>
                <a:spcPts val="0"/>
              </a:spcAft>
              <a:buClr>
                <a:srgbClr val="0B4581"/>
              </a:buClr>
              <a:buSzPct val="250000"/>
              <a:buNone/>
            </a:pPr>
            <a:endParaRPr sz="800" b="1" dirty="0"/>
          </a:p>
          <a:p>
            <a:pPr marL="0" lvl="0" indent="0" algn="just" rtl="0">
              <a:lnSpc>
                <a:spcPct val="115000"/>
              </a:lnSpc>
              <a:spcBef>
                <a:spcPts val="1000"/>
              </a:spcBef>
              <a:spcAft>
                <a:spcPts val="0"/>
              </a:spcAft>
              <a:buClr>
                <a:srgbClr val="0B4581"/>
              </a:buClr>
              <a:buSzPct val="250000"/>
              <a:buNone/>
            </a:pPr>
            <a:endParaRPr sz="800" b="1"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226dfb61154_1_6"/>
          <p:cNvSpPr txBox="1">
            <a:spLocks noGrp="1"/>
          </p:cNvSpPr>
          <p:nvPr>
            <p:ph type="title"/>
          </p:nvPr>
        </p:nvSpPr>
        <p:spPr>
          <a:xfrm>
            <a:off x="865942" y="467643"/>
            <a:ext cx="10492800" cy="603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0B4581"/>
              </a:buClr>
              <a:buSzPts val="3200"/>
              <a:buFont typeface="Verdana"/>
              <a:buNone/>
            </a:pPr>
            <a:r>
              <a:rPr lang="es-CL" sz="4000" dirty="0">
                <a:latin typeface="Calibri" panose="020F0502020204030204" pitchFamily="34" charset="0"/>
                <a:cs typeface="Calibri" panose="020F0502020204030204" pitchFamily="34" charset="0"/>
              </a:rPr>
              <a:t>Figura  agravada </a:t>
            </a:r>
            <a:endParaRPr sz="4000" dirty="0">
              <a:latin typeface="Calibri" panose="020F0502020204030204" pitchFamily="34" charset="0"/>
              <a:cs typeface="Calibri" panose="020F0502020204030204" pitchFamily="34" charset="0"/>
            </a:endParaRPr>
          </a:p>
        </p:txBody>
      </p:sp>
      <p:sp>
        <p:nvSpPr>
          <p:cNvPr id="79" name="Google Shape;79;g226dfb61154_1_6"/>
          <p:cNvSpPr txBox="1">
            <a:spLocks noGrp="1"/>
          </p:cNvSpPr>
          <p:nvPr>
            <p:ph type="body" idx="1"/>
          </p:nvPr>
        </p:nvSpPr>
        <p:spPr>
          <a:xfrm>
            <a:off x="257500" y="1116300"/>
            <a:ext cx="11478900" cy="59544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rgbClr val="0B4581"/>
              </a:buClr>
              <a:buSzPct val="100000"/>
              <a:buNone/>
            </a:pPr>
            <a:endParaRPr sz="2100" b="1" dirty="0">
              <a:solidFill>
                <a:srgbClr val="02527A"/>
              </a:solidFill>
            </a:endParaRPr>
          </a:p>
          <a:p>
            <a:pPr marL="228600" algn="just">
              <a:lnSpc>
                <a:spcPct val="107000"/>
              </a:lnSpc>
              <a:spcAft>
                <a:spcPts val="800"/>
              </a:spcAft>
            </a:pPr>
            <a:r>
              <a:rPr lang="es-MX" sz="1800" kern="100" dirty="0">
                <a:effectLst/>
                <a:latin typeface="Cambria" panose="02040503050406030204" pitchFamily="18" charset="0"/>
                <a:ea typeface="Calibri" panose="020F0502020204030204" pitchFamily="34" charset="0"/>
                <a:cs typeface="Times New Roman" panose="02020603050405020304" pitchFamily="18" charset="0"/>
              </a:rPr>
              <a:t>    </a:t>
            </a:r>
            <a:r>
              <a:rPr lang="es-MX" sz="2800" kern="100" dirty="0">
                <a:effectLst/>
                <a:latin typeface="Calibri" panose="020F0502020204030204" pitchFamily="34" charset="0"/>
                <a:ea typeface="Calibri" panose="020F0502020204030204" pitchFamily="34" charset="0"/>
                <a:cs typeface="Calibri" panose="020F0502020204030204" pitchFamily="34" charset="0"/>
              </a:rPr>
              <a:t>El que, utilizando estos dispositivos electrónicos, interfiera, intercepte o interrumpa señales de naves, aeronaves o torres de control de tráfico aéreo; redes o servicios de telecomunicaciones  de servicios esenciales o de aquellos de especial relevancia para el orden y seguridad pública, la defensa nacional o el sistema de inteligencia del Estado, será sancionado con la pena de presidio menor en su grado máximo a presidio mayor en su grado mínimo (3 años y un día a 10 años) y multa de 20 a 30 unidades tributarias mensuales.</a:t>
            </a:r>
            <a:endParaRPr lang="es-CL" sz="2800"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rtl="0">
              <a:lnSpc>
                <a:spcPct val="120000"/>
              </a:lnSpc>
              <a:spcBef>
                <a:spcPts val="1000"/>
              </a:spcBef>
              <a:spcAft>
                <a:spcPts val="0"/>
              </a:spcAft>
              <a:buNone/>
            </a:pPr>
            <a:endParaRPr sz="1800" b="1" dirty="0"/>
          </a:p>
          <a:p>
            <a:pPr marL="0" lvl="0" indent="0" algn="just" rtl="0">
              <a:lnSpc>
                <a:spcPct val="120000"/>
              </a:lnSpc>
              <a:spcBef>
                <a:spcPts val="1000"/>
              </a:spcBef>
              <a:spcAft>
                <a:spcPts val="0"/>
              </a:spcAft>
              <a:buClr>
                <a:srgbClr val="0B4581"/>
              </a:buClr>
              <a:buSzPct val="144444"/>
              <a:buNone/>
            </a:pPr>
            <a:endParaRPr sz="1800" b="1" dirty="0"/>
          </a:p>
          <a:p>
            <a:pPr marL="0" lvl="0" indent="0" algn="just" rtl="0">
              <a:lnSpc>
                <a:spcPct val="120000"/>
              </a:lnSpc>
              <a:spcBef>
                <a:spcPts val="1000"/>
              </a:spcBef>
              <a:spcAft>
                <a:spcPts val="0"/>
              </a:spcAft>
              <a:buClr>
                <a:srgbClr val="0B4581"/>
              </a:buClr>
              <a:buSzPct val="100000"/>
              <a:buNone/>
            </a:pPr>
            <a:endParaRPr sz="2600" b="1" dirty="0"/>
          </a:p>
          <a:p>
            <a:pPr marL="0" lvl="0" indent="0" algn="just" rtl="0">
              <a:lnSpc>
                <a:spcPct val="120000"/>
              </a:lnSpc>
              <a:spcBef>
                <a:spcPts val="1000"/>
              </a:spcBef>
              <a:spcAft>
                <a:spcPts val="0"/>
              </a:spcAft>
              <a:buClr>
                <a:srgbClr val="0B4581"/>
              </a:buClr>
              <a:buSzPct val="100000"/>
              <a:buNone/>
            </a:pPr>
            <a:endParaRPr sz="2600" b="1" dirty="0"/>
          </a:p>
          <a:p>
            <a:pPr marL="0" lvl="0" indent="0" algn="just" rtl="0">
              <a:lnSpc>
                <a:spcPct val="120000"/>
              </a:lnSpc>
              <a:spcBef>
                <a:spcPts val="1000"/>
              </a:spcBef>
              <a:spcAft>
                <a:spcPts val="0"/>
              </a:spcAft>
              <a:buClr>
                <a:srgbClr val="0B4581"/>
              </a:buClr>
              <a:buSzPct val="100000"/>
              <a:buNone/>
            </a:pPr>
            <a:endParaRPr sz="2600" b="1" dirty="0"/>
          </a:p>
          <a:p>
            <a:pPr marL="0" lvl="0" indent="0" algn="just" rtl="0">
              <a:lnSpc>
                <a:spcPct val="12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b="1"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a:p>
            <a:pPr marL="0" lvl="0" indent="0" algn="just" rtl="0">
              <a:lnSpc>
                <a:spcPct val="90000"/>
              </a:lnSpc>
              <a:spcBef>
                <a:spcPts val="1000"/>
              </a:spcBef>
              <a:spcAft>
                <a:spcPts val="0"/>
              </a:spcAft>
              <a:buClr>
                <a:srgbClr val="0B4581"/>
              </a:buClr>
              <a:buSzPct val="1000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4"/>
          <p:cNvSpPr txBox="1">
            <a:spLocks noGrp="1"/>
          </p:cNvSpPr>
          <p:nvPr>
            <p:ph type="title"/>
          </p:nvPr>
        </p:nvSpPr>
        <p:spPr>
          <a:xfrm>
            <a:off x="861134" y="319597"/>
            <a:ext cx="10492666" cy="60368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0B4581"/>
              </a:buClr>
              <a:buSzPct val="100000"/>
              <a:buFont typeface="Verdana"/>
              <a:buNone/>
            </a:pPr>
            <a:r>
              <a:rPr lang="es-CL" sz="4000" dirty="0">
                <a:latin typeface="Calibri" panose="020F0502020204030204" pitchFamily="34" charset="0"/>
                <a:cs typeface="Calibri" panose="020F0502020204030204" pitchFamily="34" charset="0"/>
              </a:rPr>
              <a:t>Artículo Transitorio</a:t>
            </a:r>
            <a:endParaRPr sz="4000" dirty="0">
              <a:latin typeface="Calibri" panose="020F0502020204030204" pitchFamily="34" charset="0"/>
              <a:cs typeface="Calibri" panose="020F0502020204030204" pitchFamily="34" charset="0"/>
            </a:endParaRPr>
          </a:p>
        </p:txBody>
      </p:sp>
      <p:sp>
        <p:nvSpPr>
          <p:cNvPr id="87" name="Google Shape;87;p4"/>
          <p:cNvSpPr txBox="1">
            <a:spLocks noGrp="1"/>
          </p:cNvSpPr>
          <p:nvPr>
            <p:ph type="body" idx="1"/>
          </p:nvPr>
        </p:nvSpPr>
        <p:spPr>
          <a:xfrm>
            <a:off x="372850" y="923275"/>
            <a:ext cx="11273100" cy="5615100"/>
          </a:xfrm>
          <a:prstGeom prst="rect">
            <a:avLst/>
          </a:prstGeom>
          <a:noFill/>
          <a:ln>
            <a:noFill/>
          </a:ln>
        </p:spPr>
        <p:txBody>
          <a:bodyPr spcFirstLastPara="1" wrap="square" lIns="91425" tIns="45700" rIns="91425" bIns="45700" anchor="t" anchorCtr="0">
            <a:normAutofit/>
          </a:bodyPr>
          <a:lstStyle/>
          <a:p>
            <a:pPr marL="0" lvl="0" indent="0" algn="just" rtl="0">
              <a:lnSpc>
                <a:spcPct val="90000"/>
              </a:lnSpc>
              <a:spcBef>
                <a:spcPts val="0"/>
              </a:spcBef>
              <a:spcAft>
                <a:spcPts val="0"/>
              </a:spcAft>
              <a:buClr>
                <a:srgbClr val="0B4581"/>
              </a:buClr>
              <a:buSzPct val="100000"/>
              <a:buNone/>
            </a:pPr>
            <a:endParaRPr sz="2100" b="1" dirty="0"/>
          </a:p>
          <a:p>
            <a:pPr marL="228600" algn="just">
              <a:lnSpc>
                <a:spcPct val="107000"/>
              </a:lnSpc>
              <a:spcAft>
                <a:spcPts val="800"/>
              </a:spcAft>
            </a:pPr>
            <a:r>
              <a:rPr lang="es-MX" sz="4800" kern="100" dirty="0">
                <a:effectLst/>
                <a:latin typeface="Calibri" panose="020F0502020204030204" pitchFamily="34" charset="0"/>
                <a:ea typeface="Calibri" panose="020F0502020204030204" pitchFamily="34" charset="0"/>
                <a:cs typeface="Calibri" panose="020F0502020204030204" pitchFamily="34" charset="0"/>
              </a:rPr>
              <a:t>  </a:t>
            </a:r>
            <a:r>
              <a:rPr lang="es-MX" sz="3600" kern="100" dirty="0">
                <a:effectLst/>
                <a:latin typeface="Calibri" panose="020F0502020204030204" pitchFamily="34" charset="0"/>
                <a:ea typeface="Calibri" panose="020F0502020204030204" pitchFamily="34" charset="0"/>
                <a:cs typeface="Calibri" panose="020F0502020204030204" pitchFamily="34" charset="0"/>
              </a:rPr>
              <a:t>No se aplicará la pena por tenencia o porte a quien entregue voluntariamente estos dispositivos electrónicos dentro del plazo de ciento veinte días contados desde la publicación de esta ley en el Diario Oficial, siempre que no se haya iniciado una investigación penal en su contra. </a:t>
            </a:r>
            <a:endParaRPr lang="es-CL" sz="3600" kern="100" dirty="0">
              <a:effectLst/>
              <a:latin typeface="Calibri" panose="020F0502020204030204" pitchFamily="34" charset="0"/>
              <a:ea typeface="Calibri" panose="020F0502020204030204" pitchFamily="34" charset="0"/>
              <a:cs typeface="Calibri" panose="020F0502020204030204" pitchFamily="34" charset="0"/>
            </a:endParaRPr>
          </a:p>
          <a:p>
            <a:pPr marL="0" lvl="0" indent="0" algn="just" rtl="0">
              <a:lnSpc>
                <a:spcPct val="120000"/>
              </a:lnSpc>
              <a:spcBef>
                <a:spcPts val="1000"/>
              </a:spcBef>
              <a:spcAft>
                <a:spcPts val="0"/>
              </a:spcAft>
              <a:buNone/>
            </a:pPr>
            <a:endParaRPr sz="4457" dirty="0">
              <a:solidFill>
                <a:srgbClr val="02527A"/>
              </a:solidFill>
            </a:endParaRPr>
          </a:p>
          <a:p>
            <a:pPr marL="0" lvl="0" indent="0" algn="just" rtl="0">
              <a:lnSpc>
                <a:spcPct val="120000"/>
              </a:lnSpc>
              <a:spcBef>
                <a:spcPts val="1000"/>
              </a:spcBef>
              <a:spcAft>
                <a:spcPts val="0"/>
              </a:spcAft>
              <a:buNone/>
            </a:pPr>
            <a:endParaRPr sz="4457"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19" descr="PPT_Seguridad_1-03.jpg"/>
          <p:cNvPicPr preferRelativeResize="0"/>
          <p:nvPr/>
        </p:nvPicPr>
        <p:blipFill rotWithShape="1">
          <a:blip r:embed="rId3">
            <a:alphaModFix/>
          </a:blip>
          <a:srcRect/>
          <a:stretch/>
        </p:blipFill>
        <p:spPr>
          <a:xfrm>
            <a:off x="1" y="1"/>
            <a:ext cx="12188391" cy="6858001"/>
          </a:xfrm>
          <a:prstGeom prst="rect">
            <a:avLst/>
          </a:prstGeom>
          <a:noFill/>
          <a:ln>
            <a:noFill/>
          </a:ln>
        </p:spPr>
      </p:pic>
      <p:pic>
        <p:nvPicPr>
          <p:cNvPr id="128" name="Google Shape;128;p19" descr="logo.jpg"/>
          <p:cNvPicPr preferRelativeResize="0"/>
          <p:nvPr/>
        </p:nvPicPr>
        <p:blipFill rotWithShape="1">
          <a:blip r:embed="rId4">
            <a:alphaModFix/>
          </a:blip>
          <a:srcRect/>
          <a:stretch/>
        </p:blipFill>
        <p:spPr>
          <a:xfrm>
            <a:off x="5088636" y="2194593"/>
            <a:ext cx="2014729" cy="1825347"/>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658</Words>
  <Application>Microsoft Office PowerPoint</Application>
  <PresentationFormat>Panorámica</PresentationFormat>
  <Paragraphs>84</Paragraphs>
  <Slides>8</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Cambria</vt:lpstr>
      <vt:lpstr>Times New Roman</vt:lpstr>
      <vt:lpstr>Verdana</vt:lpstr>
      <vt:lpstr>Tema de Office</vt:lpstr>
      <vt:lpstr>Presentación de PowerPoint</vt:lpstr>
      <vt:lpstr>Legislación actual </vt:lpstr>
      <vt:lpstr> Prohibición de los inhibidores de señal </vt:lpstr>
      <vt:lpstr>Excepción a la prohibición</vt:lpstr>
      <vt:lpstr>Nuevo tipo penal y su sanción </vt:lpstr>
      <vt:lpstr>Figura  agravada </vt:lpstr>
      <vt:lpstr>Artículo Transitorio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Mabel Mesias Chacano</dc:creator>
  <cp:lastModifiedBy>Mabel Mesias Chacano</cp:lastModifiedBy>
  <cp:revision>1</cp:revision>
  <dcterms:modified xsi:type="dcterms:W3CDTF">2024-04-02T21:47:43Z</dcterms:modified>
</cp:coreProperties>
</file>