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57" r:id="rId7"/>
    <p:sldId id="258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52" d="100"/>
          <a:sy n="52" d="100"/>
        </p:scale>
        <p:origin x="-63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D09BE9-FBEF-05DF-15FE-D9315477B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7A2B4BC-BD35-B11A-41BF-EA641A4B1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4910C58-4016-7A45-4B77-0C8B61E08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AA13B0E-03B7-3F2E-0CAC-39116B0E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FA9E69D-F86E-7B78-C450-36355126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23277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1BB3560-F50B-7751-3938-D1E334AD7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A75A18F-003E-8580-3B34-5BD94C5F5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D082D2F-6F2B-D688-E527-5B39BD771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10EE993-9BD4-3734-739F-7E83CEB32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035F969-7971-F2C3-D522-E23DDBBE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1777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7C19EE0-0239-D497-8373-F40170027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F755395-D473-E0A1-E714-7BD3E7016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F4C45F5-0BF2-107A-F64B-3CBAA5E4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90B2F23-9FED-5D0A-5714-0F49682D8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62FC2EE-CA20-48F2-C508-89612873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43898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3FE26C-2BA7-21EC-EB01-4609BFAA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FBEDD20-1368-BC9F-896C-DC6472A7C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96BC5C8-C88D-25BD-5915-054565CC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6CA1F08-9A1D-7138-A092-7CE58697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6DAC958-BE67-F34B-4757-2D967DD6C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29659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302EE7C-26B3-8EBD-8F55-F7B8DABE2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E1C011E-F8AD-61A9-8A43-FDC11C3D4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152D2F6-C2C0-7366-21A5-89B2049F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A6CE721-08CB-B246-8006-104977CB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C505884-0277-75D4-5970-0BF3688F1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21222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98F1FC-6121-888F-1D65-464AC8372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932D9C0-CE8A-157F-5F88-A3958F75A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ED7CA65-09B0-231D-7136-6F0DC9057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A61C544-7DEE-7CA7-D0DA-CF904F2F2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E7AD236-7250-C3D6-7535-ACE47178D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F4AE2FB-ADFE-7977-8CCF-4EB9B73F2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06191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1389AD-3AF2-AAEF-A317-DD607ED2E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1FD09EF-7AA6-46FE-D3B8-934AA4140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313377A-4445-5101-A802-4BC1C7BA2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D0309B46-BB93-E85F-DEBD-18FDED255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952AE5B3-E1F1-2838-138F-9898D125A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0DDFBBD-3C0F-8020-372A-808B8E2B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C7410C63-EF00-96BC-FA34-C4CDF8AF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A88E054-730C-FA0A-5CE1-D88D40665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44918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124C4D-E1D8-9502-391D-F5E728D6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BD9E905-6697-3C34-48FC-A5C45E2D2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9C7A1E05-9E0D-3765-4ACF-DC7DDF75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A1C6ECB-9184-FBA7-CEDE-EC6BD179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93133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2E458FF5-F7A0-7C49-D6EF-80D80EC79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CCA85B0C-FDC7-5C4F-9FE9-EE2B4BE41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519AEF9-366B-D529-F50E-CA062CEF5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25543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5CF8029-D7F2-3621-51F2-71DEA26F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B8D8038-A74B-CE33-6A38-CFB6A7A6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D1C86E9-C6FE-C987-59DF-6AE1301C3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42D53CD-945B-81FF-7801-E4E347BCA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8491F6D-0015-CD8B-0553-3B91ECF18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DCBEE29-01C1-9AA2-E14B-914C2A389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23929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3B178C-59F2-771F-D0BB-F7F9F78D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3FA394F-6F22-6409-FB17-111D57FC4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3F10ADF-6097-EE0B-961D-8E7ED02E0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5F9F145-6BA2-C618-07DB-8E9857134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3637068-D698-5178-9135-BAFB56C93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B3A2A58-9637-1481-081E-905725C3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52596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3C45479A-FCD3-58CA-8FA6-7BC7EDE78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EDAE9E9-6ADA-CE58-AD7D-24E41456F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CA08085-3F58-8ACC-8A70-ED7D8E4C59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33A83-0414-DD4D-8C83-44AD019B9C26}" type="datetimeFigureOut">
              <a:rPr lang="es-CL" smtClean="0"/>
              <a:pPr/>
              <a:t>21-03-2023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9A7644D-A00F-16A0-AF0E-E13A3517A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8F048AA-E9C2-053B-FD21-1DBDE66857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E83BD-EC19-474B-98E0-8A5F18C5C3E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2662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55976D-4FED-9475-2D49-C81FEC0CB5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2400" b="1" dirty="0">
                <a:effectLst/>
                <a:latin typeface="Cambria" panose="02040503050406030204" pitchFamily="18" charset="0"/>
              </a:rPr>
              <a:t>PROYECTO DE LEY QUE MODIFICA EL TÍTULO V DEL CÓDIGO SANITARIO CON EL OBJETO DE INCORPORAR A LOS TÉCNICOS DE ENFERMERÍA DE NIVEL SUPERIOR Y A LOS TÉCNICOS DE NIVEL SUPERIOR DE ODONTOLOGÍA </a:t>
            </a:r>
            <a:endParaRPr lang="es-CL" sz="7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1FCAC8B-0516-19F3-FB7C-84C1E3518C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Tomás </a:t>
            </a:r>
            <a:r>
              <a:rPr lang="es-CL" dirty="0" err="1"/>
              <a:t>Lagomarsino</a:t>
            </a:r>
            <a:r>
              <a:rPr lang="es-CL" dirty="0"/>
              <a:t> Guzmán</a:t>
            </a:r>
          </a:p>
        </p:txBody>
      </p:sp>
    </p:spTree>
    <p:extLst>
      <p:ext uri="{BB962C8B-B14F-4D97-AF65-F5344CB8AC3E}">
        <p14:creationId xmlns:p14="http://schemas.microsoft.com/office/powerpoint/2010/main" xmlns="" val="23446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C27BDF36-31B0-A9AE-6C8A-CFD46CE7D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828" y="482086"/>
            <a:ext cx="7874344" cy="589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967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1A470C2D-E997-4241-A0AF-258D95B38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70711"/>
            <a:ext cx="7772400" cy="480011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8B60FFFB-30D0-0F80-B8F6-7D33621E4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986" y="5083183"/>
            <a:ext cx="5612027" cy="162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130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BE3A5BCF-31E1-C715-8A17-4930C2AC58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¡Muchas gracias!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xmlns="" id="{15241825-CE00-380B-3F61-FA40D29DF4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08585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8B833C2BAE3840928FFD80902118BC" ma:contentTypeVersion="0" ma:contentTypeDescription="Crear nuevo documento." ma:contentTypeScope="" ma:versionID="8a2f72dca808225b1fdc09b7d327663a">
  <xsd:schema xmlns:xsd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D3F3A26-45E6-402E-BC94-13B14970AF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80C717B-F5CE-4000-808D-7B1F22F6AD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6F42A7-9AA5-4000-ACBD-D37F52F04DEB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Personalizado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PROYECTO DE LEY QUE MODIFICA EL TÍTULO V DEL CÓDIGO SANITARIO CON EL OBJETO DE INCORPORAR A LOS TÉCNICOS DE ENFERMERÍA DE NIVEL SUPERIOR Y A LOS TÉCNICOS DE NIVEL SUPERIOR DE ODONTOLOGÍA </vt:lpstr>
      <vt:lpstr>Diapositiva 2</vt:lpstr>
      <vt:lpstr>Diapositiva 3</vt:lpstr>
      <vt:lpstr>¡Muchas gracias!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 LEY QUE MODIFICA EL TÍTULO V DEL CÓDIGO SANITARIO CON EL OBJETO DE INCORPORAR A LOS TÉCNICOS DE ENFERMERÍA DE NIVEL SUPERIOR Y A LOS TÉCNICOS DE NIVEL SUPERIOR DE ODONTOLOGÍA</dc:title>
  <dc:creator>Tomas Lagomarsino</dc:creator>
  <cp:lastModifiedBy>Comision de Salud (Grabacion)</cp:lastModifiedBy>
  <cp:revision>2</cp:revision>
  <dcterms:created xsi:type="dcterms:W3CDTF">2023-03-21T20:01:31Z</dcterms:created>
  <dcterms:modified xsi:type="dcterms:W3CDTF">2023-03-21T20:34:33Z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0x010100BA8B833C2BAE3840928FFD80902118BC</vt:lpwstr>
  </property>
</Properties>
</file>