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8" r:id="rId2"/>
    <p:sldId id="3970" r:id="rId3"/>
    <p:sldId id="3971" r:id="rId4"/>
    <p:sldId id="3972" r:id="rId5"/>
    <p:sldId id="3973" r:id="rId6"/>
    <p:sldId id="3976" r:id="rId7"/>
    <p:sldId id="3977" r:id="rId8"/>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65"/>
  </p:normalViewPr>
  <p:slideViewPr>
    <p:cSldViewPr snapToGrid="0">
      <p:cViewPr varScale="1">
        <p:scale>
          <a:sx n="67" d="100"/>
          <a:sy n="67" d="100"/>
        </p:scale>
        <p:origin x="62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9D8A9C-303E-114F-BD25-957BF1BE3672}" type="datetimeFigureOut">
              <a:rPr lang="es-CL" smtClean="0"/>
              <a:t>11-04-2024</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5294B8-96E4-774C-8990-FC9A40178B58}" type="slidenum">
              <a:rPr lang="es-CL" smtClean="0"/>
              <a:t>‹Nº›</a:t>
            </a:fld>
            <a:endParaRPr lang="es-CL"/>
          </a:p>
        </p:txBody>
      </p:sp>
    </p:spTree>
    <p:extLst>
      <p:ext uri="{BB962C8B-B14F-4D97-AF65-F5344CB8AC3E}">
        <p14:creationId xmlns:p14="http://schemas.microsoft.com/office/powerpoint/2010/main" val="2097032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 name="Google Shape;75;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s-CL" dirty="0"/>
              <a:t>Pirincho</a:t>
            </a:r>
            <a:endParaRPr dirty="0"/>
          </a:p>
        </p:txBody>
      </p:sp>
    </p:spTree>
    <p:extLst>
      <p:ext uri="{BB962C8B-B14F-4D97-AF65-F5344CB8AC3E}">
        <p14:creationId xmlns:p14="http://schemas.microsoft.com/office/powerpoint/2010/main" val="1234293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 name="Google Shape;75;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s-CL" dirty="0"/>
              <a:t>Pirincho</a:t>
            </a:r>
            <a:endParaRPr dirty="0"/>
          </a:p>
        </p:txBody>
      </p:sp>
    </p:spTree>
    <p:extLst>
      <p:ext uri="{BB962C8B-B14F-4D97-AF65-F5344CB8AC3E}">
        <p14:creationId xmlns:p14="http://schemas.microsoft.com/office/powerpoint/2010/main" val="3910914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 name="Google Shape;75;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s-CL" dirty="0"/>
              <a:t>Pirincho</a:t>
            </a:r>
            <a:endParaRPr dirty="0"/>
          </a:p>
        </p:txBody>
      </p:sp>
    </p:spTree>
    <p:extLst>
      <p:ext uri="{BB962C8B-B14F-4D97-AF65-F5344CB8AC3E}">
        <p14:creationId xmlns:p14="http://schemas.microsoft.com/office/powerpoint/2010/main" val="875883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F9C75C-C4AF-B57E-94BE-C648953A7D92}"/>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endParaRPr lang="es-CL"/>
          </a:p>
        </p:txBody>
      </p:sp>
      <p:sp>
        <p:nvSpPr>
          <p:cNvPr id="3" name="Subtítulo 2">
            <a:extLst>
              <a:ext uri="{FF2B5EF4-FFF2-40B4-BE49-F238E27FC236}">
                <a16:creationId xmlns:a16="http://schemas.microsoft.com/office/drawing/2014/main" id="{BBE89886-2E4B-4066-C271-124F4A2C20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s-CL"/>
          </a:p>
        </p:txBody>
      </p:sp>
      <p:sp>
        <p:nvSpPr>
          <p:cNvPr id="4" name="Marcador de fecha 3">
            <a:extLst>
              <a:ext uri="{FF2B5EF4-FFF2-40B4-BE49-F238E27FC236}">
                <a16:creationId xmlns:a16="http://schemas.microsoft.com/office/drawing/2014/main" id="{9EBBD2A6-D9F9-77CD-1F3C-23E3BE121B9C}"/>
              </a:ext>
            </a:extLst>
          </p:cNvPr>
          <p:cNvSpPr>
            <a:spLocks noGrp="1"/>
          </p:cNvSpPr>
          <p:nvPr>
            <p:ph type="dt" sz="half" idx="10"/>
          </p:nvPr>
        </p:nvSpPr>
        <p:spPr/>
        <p:txBody>
          <a:bodyPr/>
          <a:lstStyle/>
          <a:p>
            <a:fld id="{FEF8142B-253C-9E4A-A4FA-54AE24A8AEAA}" type="datetimeFigureOut">
              <a:rPr lang="es-CL" smtClean="0"/>
              <a:t>11-04-2024</a:t>
            </a:fld>
            <a:endParaRPr lang="es-CL"/>
          </a:p>
        </p:txBody>
      </p:sp>
      <p:sp>
        <p:nvSpPr>
          <p:cNvPr id="5" name="Marcador de pie de página 4">
            <a:extLst>
              <a:ext uri="{FF2B5EF4-FFF2-40B4-BE49-F238E27FC236}">
                <a16:creationId xmlns:a16="http://schemas.microsoft.com/office/drawing/2014/main" id="{69398483-910A-E401-A2FF-86FC706E94B3}"/>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F2384962-2C28-ABE5-E752-01D03A97FBD3}"/>
              </a:ext>
            </a:extLst>
          </p:cNvPr>
          <p:cNvSpPr>
            <a:spLocks noGrp="1"/>
          </p:cNvSpPr>
          <p:nvPr>
            <p:ph type="sldNum" sz="quarter" idx="12"/>
          </p:nvPr>
        </p:nvSpPr>
        <p:spPr/>
        <p:txBody>
          <a:bodyPr/>
          <a:lstStyle/>
          <a:p>
            <a:fld id="{5DB8238C-5DC4-8B4B-B545-75BE6D74E772}" type="slidenum">
              <a:rPr lang="es-CL" smtClean="0"/>
              <a:t>‹Nº›</a:t>
            </a:fld>
            <a:endParaRPr lang="es-CL"/>
          </a:p>
        </p:txBody>
      </p:sp>
    </p:spTree>
    <p:extLst>
      <p:ext uri="{BB962C8B-B14F-4D97-AF65-F5344CB8AC3E}">
        <p14:creationId xmlns:p14="http://schemas.microsoft.com/office/powerpoint/2010/main" val="2137076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56946F-E93F-24DE-CEF0-303078A73D4E}"/>
              </a:ext>
            </a:extLst>
          </p:cNvPr>
          <p:cNvSpPr>
            <a:spLocks noGrp="1"/>
          </p:cNvSpPr>
          <p:nvPr>
            <p:ph type="title"/>
          </p:nvPr>
        </p:nvSpPr>
        <p:spPr/>
        <p:txBody>
          <a:bodyPr/>
          <a:lstStyle/>
          <a:p>
            <a:r>
              <a:rPr lang="es-MX"/>
              <a:t>Haz clic para modificar el estilo de título del patrón</a:t>
            </a:r>
            <a:endParaRPr lang="es-CL"/>
          </a:p>
        </p:txBody>
      </p:sp>
      <p:sp>
        <p:nvSpPr>
          <p:cNvPr id="3" name="Marcador de texto vertical 2">
            <a:extLst>
              <a:ext uri="{FF2B5EF4-FFF2-40B4-BE49-F238E27FC236}">
                <a16:creationId xmlns:a16="http://schemas.microsoft.com/office/drawing/2014/main" id="{891CC37E-20E7-EFC7-F9FB-AA8CE3D876D3}"/>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4" name="Marcador de fecha 3">
            <a:extLst>
              <a:ext uri="{FF2B5EF4-FFF2-40B4-BE49-F238E27FC236}">
                <a16:creationId xmlns:a16="http://schemas.microsoft.com/office/drawing/2014/main" id="{3C550AB8-B139-602F-E405-C51A037BCDD1}"/>
              </a:ext>
            </a:extLst>
          </p:cNvPr>
          <p:cNvSpPr>
            <a:spLocks noGrp="1"/>
          </p:cNvSpPr>
          <p:nvPr>
            <p:ph type="dt" sz="half" idx="10"/>
          </p:nvPr>
        </p:nvSpPr>
        <p:spPr/>
        <p:txBody>
          <a:bodyPr/>
          <a:lstStyle/>
          <a:p>
            <a:fld id="{FEF8142B-253C-9E4A-A4FA-54AE24A8AEAA}" type="datetimeFigureOut">
              <a:rPr lang="es-CL" smtClean="0"/>
              <a:t>11-04-2024</a:t>
            </a:fld>
            <a:endParaRPr lang="es-CL"/>
          </a:p>
        </p:txBody>
      </p:sp>
      <p:sp>
        <p:nvSpPr>
          <p:cNvPr id="5" name="Marcador de pie de página 4">
            <a:extLst>
              <a:ext uri="{FF2B5EF4-FFF2-40B4-BE49-F238E27FC236}">
                <a16:creationId xmlns:a16="http://schemas.microsoft.com/office/drawing/2014/main" id="{5D2A4248-AE4A-E002-7E2A-F0E3296106E4}"/>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04CB6EC0-2C2F-41F6-2A1C-1904B50E33AC}"/>
              </a:ext>
            </a:extLst>
          </p:cNvPr>
          <p:cNvSpPr>
            <a:spLocks noGrp="1"/>
          </p:cNvSpPr>
          <p:nvPr>
            <p:ph type="sldNum" sz="quarter" idx="12"/>
          </p:nvPr>
        </p:nvSpPr>
        <p:spPr/>
        <p:txBody>
          <a:bodyPr/>
          <a:lstStyle/>
          <a:p>
            <a:fld id="{5DB8238C-5DC4-8B4B-B545-75BE6D74E772}" type="slidenum">
              <a:rPr lang="es-CL" smtClean="0"/>
              <a:t>‹Nº›</a:t>
            </a:fld>
            <a:endParaRPr lang="es-CL"/>
          </a:p>
        </p:txBody>
      </p:sp>
    </p:spTree>
    <p:extLst>
      <p:ext uri="{BB962C8B-B14F-4D97-AF65-F5344CB8AC3E}">
        <p14:creationId xmlns:p14="http://schemas.microsoft.com/office/powerpoint/2010/main" val="871359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B8754A0-F33A-5F4B-9D32-D46D866325CB}"/>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endParaRPr lang="es-CL"/>
          </a:p>
        </p:txBody>
      </p:sp>
      <p:sp>
        <p:nvSpPr>
          <p:cNvPr id="3" name="Marcador de texto vertical 2">
            <a:extLst>
              <a:ext uri="{FF2B5EF4-FFF2-40B4-BE49-F238E27FC236}">
                <a16:creationId xmlns:a16="http://schemas.microsoft.com/office/drawing/2014/main" id="{7424B1F1-CB72-D0DB-00EB-DAB332D4D5ED}"/>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4" name="Marcador de fecha 3">
            <a:extLst>
              <a:ext uri="{FF2B5EF4-FFF2-40B4-BE49-F238E27FC236}">
                <a16:creationId xmlns:a16="http://schemas.microsoft.com/office/drawing/2014/main" id="{DD34BBA1-2E44-CF2C-81A0-347A6887C0FC}"/>
              </a:ext>
            </a:extLst>
          </p:cNvPr>
          <p:cNvSpPr>
            <a:spLocks noGrp="1"/>
          </p:cNvSpPr>
          <p:nvPr>
            <p:ph type="dt" sz="half" idx="10"/>
          </p:nvPr>
        </p:nvSpPr>
        <p:spPr/>
        <p:txBody>
          <a:bodyPr/>
          <a:lstStyle/>
          <a:p>
            <a:fld id="{FEF8142B-253C-9E4A-A4FA-54AE24A8AEAA}" type="datetimeFigureOut">
              <a:rPr lang="es-CL" smtClean="0"/>
              <a:t>11-04-2024</a:t>
            </a:fld>
            <a:endParaRPr lang="es-CL"/>
          </a:p>
        </p:txBody>
      </p:sp>
      <p:sp>
        <p:nvSpPr>
          <p:cNvPr id="5" name="Marcador de pie de página 4">
            <a:extLst>
              <a:ext uri="{FF2B5EF4-FFF2-40B4-BE49-F238E27FC236}">
                <a16:creationId xmlns:a16="http://schemas.microsoft.com/office/drawing/2014/main" id="{D8784E66-8681-FDDD-9A7C-565440126367}"/>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4885D55B-0996-E3BB-6424-E94E2E987AB8}"/>
              </a:ext>
            </a:extLst>
          </p:cNvPr>
          <p:cNvSpPr>
            <a:spLocks noGrp="1"/>
          </p:cNvSpPr>
          <p:nvPr>
            <p:ph type="sldNum" sz="quarter" idx="12"/>
          </p:nvPr>
        </p:nvSpPr>
        <p:spPr/>
        <p:txBody>
          <a:bodyPr/>
          <a:lstStyle/>
          <a:p>
            <a:fld id="{5DB8238C-5DC4-8B4B-B545-75BE6D74E772}" type="slidenum">
              <a:rPr lang="es-CL" smtClean="0"/>
              <a:t>‹Nº›</a:t>
            </a:fld>
            <a:endParaRPr lang="es-CL"/>
          </a:p>
        </p:txBody>
      </p:sp>
    </p:spTree>
    <p:extLst>
      <p:ext uri="{BB962C8B-B14F-4D97-AF65-F5344CB8AC3E}">
        <p14:creationId xmlns:p14="http://schemas.microsoft.com/office/powerpoint/2010/main" val="3571262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95"/>
        <p:cNvGrpSpPr/>
        <p:nvPr/>
      </p:nvGrpSpPr>
      <p:grpSpPr>
        <a:xfrm>
          <a:off x="0" y="0"/>
          <a:ext cx="0" cy="0"/>
          <a:chOff x="0" y="0"/>
          <a:chExt cx="0" cy="0"/>
        </a:xfrm>
      </p:grpSpPr>
      <p:sp>
        <p:nvSpPr>
          <p:cNvPr id="96" name="Google Shape;96;gf26ee4ca5d_0_175"/>
          <p:cNvSpPr txBox="1">
            <a:spLocks noGrp="1"/>
          </p:cNvSpPr>
          <p:nvPr>
            <p:ph type="title"/>
          </p:nvPr>
        </p:nvSpPr>
        <p:spPr>
          <a:xfrm>
            <a:off x="415603" y="593367"/>
            <a:ext cx="11360700" cy="763500"/>
          </a:xfrm>
          <a:prstGeom prst="rect">
            <a:avLst/>
          </a:prstGeom>
        </p:spPr>
        <p:txBody>
          <a:bodyPr spcFirstLastPara="1" wrap="square" lIns="121892" tIns="121892" rIns="121892" bIns="121892" anchor="t" anchorCtr="0">
            <a:normAutofit/>
          </a:bodyPr>
          <a:lstStyle>
            <a:lvl1pPr lvl="0" rtl="0">
              <a:spcBef>
                <a:spcPts val="0"/>
              </a:spcBef>
              <a:spcAft>
                <a:spcPts val="0"/>
              </a:spcAft>
              <a:buSzPts val="3700"/>
              <a:buNone/>
              <a:defRPr/>
            </a:lvl1pPr>
            <a:lvl2pPr lvl="1" rtl="0">
              <a:spcBef>
                <a:spcPts val="0"/>
              </a:spcBef>
              <a:spcAft>
                <a:spcPts val="0"/>
              </a:spcAft>
              <a:buSzPts val="3700"/>
              <a:buNone/>
              <a:defRPr/>
            </a:lvl2pPr>
            <a:lvl3pPr lvl="2" rtl="0">
              <a:spcBef>
                <a:spcPts val="0"/>
              </a:spcBef>
              <a:spcAft>
                <a:spcPts val="0"/>
              </a:spcAft>
              <a:buSzPts val="3700"/>
              <a:buNone/>
              <a:defRPr/>
            </a:lvl3pPr>
            <a:lvl4pPr lvl="3" rtl="0">
              <a:spcBef>
                <a:spcPts val="0"/>
              </a:spcBef>
              <a:spcAft>
                <a:spcPts val="0"/>
              </a:spcAft>
              <a:buSzPts val="3700"/>
              <a:buNone/>
              <a:defRPr/>
            </a:lvl4pPr>
            <a:lvl5pPr lvl="4" rtl="0">
              <a:spcBef>
                <a:spcPts val="0"/>
              </a:spcBef>
              <a:spcAft>
                <a:spcPts val="0"/>
              </a:spcAft>
              <a:buSzPts val="3700"/>
              <a:buNone/>
              <a:defRPr/>
            </a:lvl5pPr>
            <a:lvl6pPr lvl="5" rtl="0">
              <a:spcBef>
                <a:spcPts val="0"/>
              </a:spcBef>
              <a:spcAft>
                <a:spcPts val="0"/>
              </a:spcAft>
              <a:buSzPts val="3700"/>
              <a:buNone/>
              <a:defRPr/>
            </a:lvl6pPr>
            <a:lvl7pPr lvl="6" rtl="0">
              <a:spcBef>
                <a:spcPts val="0"/>
              </a:spcBef>
              <a:spcAft>
                <a:spcPts val="0"/>
              </a:spcAft>
              <a:buSzPts val="3700"/>
              <a:buNone/>
              <a:defRPr/>
            </a:lvl7pPr>
            <a:lvl8pPr lvl="7" rtl="0">
              <a:spcBef>
                <a:spcPts val="0"/>
              </a:spcBef>
              <a:spcAft>
                <a:spcPts val="0"/>
              </a:spcAft>
              <a:buSzPts val="3700"/>
              <a:buNone/>
              <a:defRPr/>
            </a:lvl8pPr>
            <a:lvl9pPr lvl="8" rtl="0">
              <a:spcBef>
                <a:spcPts val="0"/>
              </a:spcBef>
              <a:spcAft>
                <a:spcPts val="0"/>
              </a:spcAft>
              <a:buSzPts val="3700"/>
              <a:buNone/>
              <a:defRPr/>
            </a:lvl9pPr>
          </a:lstStyle>
          <a:p>
            <a:endParaRPr/>
          </a:p>
        </p:txBody>
      </p:sp>
      <p:sp>
        <p:nvSpPr>
          <p:cNvPr id="97" name="Google Shape;97;gf26ee4ca5d_0_175"/>
          <p:cNvSpPr txBox="1">
            <a:spLocks noGrp="1"/>
          </p:cNvSpPr>
          <p:nvPr>
            <p:ph type="body" idx="1"/>
          </p:nvPr>
        </p:nvSpPr>
        <p:spPr>
          <a:xfrm>
            <a:off x="415603" y="1536633"/>
            <a:ext cx="11360700" cy="4555200"/>
          </a:xfrm>
          <a:prstGeom prst="rect">
            <a:avLst/>
          </a:prstGeom>
        </p:spPr>
        <p:txBody>
          <a:bodyPr spcFirstLastPara="1" wrap="square" lIns="121892" tIns="121892" rIns="121892" bIns="121892" anchor="t" anchorCtr="0">
            <a:normAutofit/>
          </a:bodyPr>
          <a:lstStyle>
            <a:lvl1pPr marL="457167" lvl="0" indent="-380972" rtl="0">
              <a:spcBef>
                <a:spcPts val="0"/>
              </a:spcBef>
              <a:spcAft>
                <a:spcPts val="0"/>
              </a:spcAft>
              <a:buSzPts val="2400"/>
              <a:buChar char="●"/>
              <a:defRPr/>
            </a:lvl1pPr>
            <a:lvl2pPr marL="914332" lvl="1" indent="-349226" rtl="0">
              <a:spcBef>
                <a:spcPts val="0"/>
              </a:spcBef>
              <a:spcAft>
                <a:spcPts val="0"/>
              </a:spcAft>
              <a:buSzPts val="1900"/>
              <a:buChar char="○"/>
              <a:defRPr/>
            </a:lvl2pPr>
            <a:lvl3pPr marL="1371498" lvl="2" indent="-349226" rtl="0">
              <a:spcBef>
                <a:spcPts val="0"/>
              </a:spcBef>
              <a:spcAft>
                <a:spcPts val="0"/>
              </a:spcAft>
              <a:buSzPts val="1900"/>
              <a:buChar char="■"/>
              <a:defRPr/>
            </a:lvl3pPr>
            <a:lvl4pPr marL="1828664" lvl="3" indent="-349226" rtl="0">
              <a:spcBef>
                <a:spcPts val="0"/>
              </a:spcBef>
              <a:spcAft>
                <a:spcPts val="0"/>
              </a:spcAft>
              <a:buSzPts val="1900"/>
              <a:buChar char="●"/>
              <a:defRPr/>
            </a:lvl4pPr>
            <a:lvl5pPr marL="2285830" lvl="4" indent="-349226" rtl="0">
              <a:spcBef>
                <a:spcPts val="0"/>
              </a:spcBef>
              <a:spcAft>
                <a:spcPts val="0"/>
              </a:spcAft>
              <a:buSzPts val="1900"/>
              <a:buChar char="○"/>
              <a:defRPr/>
            </a:lvl5pPr>
            <a:lvl6pPr marL="2742994" lvl="5" indent="-349226" rtl="0">
              <a:spcBef>
                <a:spcPts val="0"/>
              </a:spcBef>
              <a:spcAft>
                <a:spcPts val="0"/>
              </a:spcAft>
              <a:buSzPts val="1900"/>
              <a:buChar char="■"/>
              <a:defRPr/>
            </a:lvl6pPr>
            <a:lvl7pPr marL="3200160" lvl="6" indent="-349226" rtl="0">
              <a:spcBef>
                <a:spcPts val="0"/>
              </a:spcBef>
              <a:spcAft>
                <a:spcPts val="0"/>
              </a:spcAft>
              <a:buSzPts val="1900"/>
              <a:buChar char="●"/>
              <a:defRPr/>
            </a:lvl7pPr>
            <a:lvl8pPr marL="3657327" lvl="7" indent="-349226" rtl="0">
              <a:spcBef>
                <a:spcPts val="0"/>
              </a:spcBef>
              <a:spcAft>
                <a:spcPts val="0"/>
              </a:spcAft>
              <a:buSzPts val="1900"/>
              <a:buChar char="○"/>
              <a:defRPr/>
            </a:lvl8pPr>
            <a:lvl9pPr marL="4114492" lvl="8" indent="-349226" rtl="0">
              <a:spcBef>
                <a:spcPts val="0"/>
              </a:spcBef>
              <a:spcAft>
                <a:spcPts val="0"/>
              </a:spcAft>
              <a:buSzPts val="1900"/>
              <a:buChar char="■"/>
              <a:defRPr/>
            </a:lvl9pPr>
          </a:lstStyle>
          <a:p>
            <a:endParaRPr/>
          </a:p>
        </p:txBody>
      </p:sp>
      <p:sp>
        <p:nvSpPr>
          <p:cNvPr id="98" name="Google Shape;98;gf26ee4ca5d_0_175"/>
          <p:cNvSpPr txBox="1">
            <a:spLocks noGrp="1"/>
          </p:cNvSpPr>
          <p:nvPr>
            <p:ph type="sldNum" idx="12"/>
          </p:nvPr>
        </p:nvSpPr>
        <p:spPr>
          <a:xfrm>
            <a:off x="11296611" y="6217623"/>
            <a:ext cx="731700" cy="524700"/>
          </a:xfrm>
          <a:prstGeom prst="rect">
            <a:avLst/>
          </a:prstGeom>
        </p:spPr>
        <p:txBody>
          <a:bodyPr spcFirstLastPara="1" wrap="square" lIns="121892" tIns="121892" rIns="121892" bIns="121892"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s-MX" smtClean="0">
                <a:solidFill>
                  <a:srgbClr val="595959"/>
                </a:solidFill>
              </a:rPr>
              <a:pPr/>
              <a:t>‹Nº›</a:t>
            </a:fld>
            <a:endParaRPr lang="es-MX">
              <a:solidFill>
                <a:srgbClr val="595959"/>
              </a:solidFill>
            </a:endParaRPr>
          </a:p>
        </p:txBody>
      </p:sp>
    </p:spTree>
    <p:extLst>
      <p:ext uri="{BB962C8B-B14F-4D97-AF65-F5344CB8AC3E}">
        <p14:creationId xmlns:p14="http://schemas.microsoft.com/office/powerpoint/2010/main" val="2500496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C49898-DC90-AB39-8A67-77CBF88760FC}"/>
              </a:ext>
            </a:extLst>
          </p:cNvPr>
          <p:cNvSpPr>
            <a:spLocks noGrp="1"/>
          </p:cNvSpPr>
          <p:nvPr>
            <p:ph type="title"/>
          </p:nvPr>
        </p:nvSpPr>
        <p:spPr/>
        <p:txBody>
          <a:bodyPr/>
          <a:lstStyle/>
          <a:p>
            <a:r>
              <a:rPr lang="es-MX"/>
              <a:t>Haz clic para modificar el estilo de título del patrón</a:t>
            </a:r>
            <a:endParaRPr lang="es-CL"/>
          </a:p>
        </p:txBody>
      </p:sp>
      <p:sp>
        <p:nvSpPr>
          <p:cNvPr id="3" name="Marcador de contenido 2">
            <a:extLst>
              <a:ext uri="{FF2B5EF4-FFF2-40B4-BE49-F238E27FC236}">
                <a16:creationId xmlns:a16="http://schemas.microsoft.com/office/drawing/2014/main" id="{315C28F9-0D53-B028-36F1-32AF9F982F47}"/>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4" name="Marcador de fecha 3">
            <a:extLst>
              <a:ext uri="{FF2B5EF4-FFF2-40B4-BE49-F238E27FC236}">
                <a16:creationId xmlns:a16="http://schemas.microsoft.com/office/drawing/2014/main" id="{7512BF19-7FDB-B909-4B89-C2CADD6C7CBA}"/>
              </a:ext>
            </a:extLst>
          </p:cNvPr>
          <p:cNvSpPr>
            <a:spLocks noGrp="1"/>
          </p:cNvSpPr>
          <p:nvPr>
            <p:ph type="dt" sz="half" idx="10"/>
          </p:nvPr>
        </p:nvSpPr>
        <p:spPr/>
        <p:txBody>
          <a:bodyPr/>
          <a:lstStyle/>
          <a:p>
            <a:fld id="{FEF8142B-253C-9E4A-A4FA-54AE24A8AEAA}" type="datetimeFigureOut">
              <a:rPr lang="es-CL" smtClean="0"/>
              <a:t>11-04-2024</a:t>
            </a:fld>
            <a:endParaRPr lang="es-CL"/>
          </a:p>
        </p:txBody>
      </p:sp>
      <p:sp>
        <p:nvSpPr>
          <p:cNvPr id="5" name="Marcador de pie de página 4">
            <a:extLst>
              <a:ext uri="{FF2B5EF4-FFF2-40B4-BE49-F238E27FC236}">
                <a16:creationId xmlns:a16="http://schemas.microsoft.com/office/drawing/2014/main" id="{1EAB206C-A557-9C63-C586-0A791E45A96A}"/>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61917ED4-65CA-6CC4-FA59-12EFF399F095}"/>
              </a:ext>
            </a:extLst>
          </p:cNvPr>
          <p:cNvSpPr>
            <a:spLocks noGrp="1"/>
          </p:cNvSpPr>
          <p:nvPr>
            <p:ph type="sldNum" sz="quarter" idx="12"/>
          </p:nvPr>
        </p:nvSpPr>
        <p:spPr/>
        <p:txBody>
          <a:bodyPr/>
          <a:lstStyle/>
          <a:p>
            <a:fld id="{5DB8238C-5DC4-8B4B-B545-75BE6D74E772}" type="slidenum">
              <a:rPr lang="es-CL" smtClean="0"/>
              <a:t>‹Nº›</a:t>
            </a:fld>
            <a:endParaRPr lang="es-CL"/>
          </a:p>
        </p:txBody>
      </p:sp>
    </p:spTree>
    <p:extLst>
      <p:ext uri="{BB962C8B-B14F-4D97-AF65-F5344CB8AC3E}">
        <p14:creationId xmlns:p14="http://schemas.microsoft.com/office/powerpoint/2010/main" val="3893314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5677C3-28A9-C66C-1905-1EF6764ECC6D}"/>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endParaRPr lang="es-CL"/>
          </a:p>
        </p:txBody>
      </p:sp>
      <p:sp>
        <p:nvSpPr>
          <p:cNvPr id="3" name="Marcador de texto 2">
            <a:extLst>
              <a:ext uri="{FF2B5EF4-FFF2-40B4-BE49-F238E27FC236}">
                <a16:creationId xmlns:a16="http://schemas.microsoft.com/office/drawing/2014/main" id="{724BEEEB-607A-E935-FD7A-86B2518215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F0731442-1DA4-BBCD-960C-074C2DC24808}"/>
              </a:ext>
            </a:extLst>
          </p:cNvPr>
          <p:cNvSpPr>
            <a:spLocks noGrp="1"/>
          </p:cNvSpPr>
          <p:nvPr>
            <p:ph type="dt" sz="half" idx="10"/>
          </p:nvPr>
        </p:nvSpPr>
        <p:spPr/>
        <p:txBody>
          <a:bodyPr/>
          <a:lstStyle/>
          <a:p>
            <a:fld id="{FEF8142B-253C-9E4A-A4FA-54AE24A8AEAA}" type="datetimeFigureOut">
              <a:rPr lang="es-CL" smtClean="0"/>
              <a:t>11-04-2024</a:t>
            </a:fld>
            <a:endParaRPr lang="es-CL"/>
          </a:p>
        </p:txBody>
      </p:sp>
      <p:sp>
        <p:nvSpPr>
          <p:cNvPr id="5" name="Marcador de pie de página 4">
            <a:extLst>
              <a:ext uri="{FF2B5EF4-FFF2-40B4-BE49-F238E27FC236}">
                <a16:creationId xmlns:a16="http://schemas.microsoft.com/office/drawing/2014/main" id="{4CE9D6D8-57D3-9DFC-C071-EEE4F27FC83B}"/>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AEB1D4FA-4722-B6A2-43B5-7498FB1773BC}"/>
              </a:ext>
            </a:extLst>
          </p:cNvPr>
          <p:cNvSpPr>
            <a:spLocks noGrp="1"/>
          </p:cNvSpPr>
          <p:nvPr>
            <p:ph type="sldNum" sz="quarter" idx="12"/>
          </p:nvPr>
        </p:nvSpPr>
        <p:spPr/>
        <p:txBody>
          <a:bodyPr/>
          <a:lstStyle/>
          <a:p>
            <a:fld id="{5DB8238C-5DC4-8B4B-B545-75BE6D74E772}" type="slidenum">
              <a:rPr lang="es-CL" smtClean="0"/>
              <a:t>‹Nº›</a:t>
            </a:fld>
            <a:endParaRPr lang="es-CL"/>
          </a:p>
        </p:txBody>
      </p:sp>
    </p:spTree>
    <p:extLst>
      <p:ext uri="{BB962C8B-B14F-4D97-AF65-F5344CB8AC3E}">
        <p14:creationId xmlns:p14="http://schemas.microsoft.com/office/powerpoint/2010/main" val="976770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F012F6-02C8-0F4A-39C5-1EB1E10EFFC8}"/>
              </a:ext>
            </a:extLst>
          </p:cNvPr>
          <p:cNvSpPr>
            <a:spLocks noGrp="1"/>
          </p:cNvSpPr>
          <p:nvPr>
            <p:ph type="title"/>
          </p:nvPr>
        </p:nvSpPr>
        <p:spPr/>
        <p:txBody>
          <a:bodyPr/>
          <a:lstStyle/>
          <a:p>
            <a:r>
              <a:rPr lang="es-MX"/>
              <a:t>Haz clic para modificar el estilo de título del patrón</a:t>
            </a:r>
            <a:endParaRPr lang="es-CL"/>
          </a:p>
        </p:txBody>
      </p:sp>
      <p:sp>
        <p:nvSpPr>
          <p:cNvPr id="3" name="Marcador de contenido 2">
            <a:extLst>
              <a:ext uri="{FF2B5EF4-FFF2-40B4-BE49-F238E27FC236}">
                <a16:creationId xmlns:a16="http://schemas.microsoft.com/office/drawing/2014/main" id="{5F891CDD-60EF-AADF-4180-0DB8EF8D6BA9}"/>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4" name="Marcador de contenido 3">
            <a:extLst>
              <a:ext uri="{FF2B5EF4-FFF2-40B4-BE49-F238E27FC236}">
                <a16:creationId xmlns:a16="http://schemas.microsoft.com/office/drawing/2014/main" id="{8861D848-3254-925E-BCA9-BBEB4FF2A070}"/>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5" name="Marcador de fecha 4">
            <a:extLst>
              <a:ext uri="{FF2B5EF4-FFF2-40B4-BE49-F238E27FC236}">
                <a16:creationId xmlns:a16="http://schemas.microsoft.com/office/drawing/2014/main" id="{A104A329-2DDF-E121-4C0A-3F08CA8D3B86}"/>
              </a:ext>
            </a:extLst>
          </p:cNvPr>
          <p:cNvSpPr>
            <a:spLocks noGrp="1"/>
          </p:cNvSpPr>
          <p:nvPr>
            <p:ph type="dt" sz="half" idx="10"/>
          </p:nvPr>
        </p:nvSpPr>
        <p:spPr/>
        <p:txBody>
          <a:bodyPr/>
          <a:lstStyle/>
          <a:p>
            <a:fld id="{FEF8142B-253C-9E4A-A4FA-54AE24A8AEAA}" type="datetimeFigureOut">
              <a:rPr lang="es-CL" smtClean="0"/>
              <a:t>11-04-2024</a:t>
            </a:fld>
            <a:endParaRPr lang="es-CL"/>
          </a:p>
        </p:txBody>
      </p:sp>
      <p:sp>
        <p:nvSpPr>
          <p:cNvPr id="6" name="Marcador de pie de página 5">
            <a:extLst>
              <a:ext uri="{FF2B5EF4-FFF2-40B4-BE49-F238E27FC236}">
                <a16:creationId xmlns:a16="http://schemas.microsoft.com/office/drawing/2014/main" id="{6A140E2D-C1E9-F3B8-62F6-D43A83E06E96}"/>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0B921B82-4E9E-7181-BEF1-30290262AC81}"/>
              </a:ext>
            </a:extLst>
          </p:cNvPr>
          <p:cNvSpPr>
            <a:spLocks noGrp="1"/>
          </p:cNvSpPr>
          <p:nvPr>
            <p:ph type="sldNum" sz="quarter" idx="12"/>
          </p:nvPr>
        </p:nvSpPr>
        <p:spPr/>
        <p:txBody>
          <a:bodyPr/>
          <a:lstStyle/>
          <a:p>
            <a:fld id="{5DB8238C-5DC4-8B4B-B545-75BE6D74E772}" type="slidenum">
              <a:rPr lang="es-CL" smtClean="0"/>
              <a:t>‹Nº›</a:t>
            </a:fld>
            <a:endParaRPr lang="es-CL"/>
          </a:p>
        </p:txBody>
      </p:sp>
    </p:spTree>
    <p:extLst>
      <p:ext uri="{BB962C8B-B14F-4D97-AF65-F5344CB8AC3E}">
        <p14:creationId xmlns:p14="http://schemas.microsoft.com/office/powerpoint/2010/main" val="366884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1AE51A-2507-4C40-D539-7107644A0EB0}"/>
              </a:ext>
            </a:extLst>
          </p:cNvPr>
          <p:cNvSpPr>
            <a:spLocks noGrp="1"/>
          </p:cNvSpPr>
          <p:nvPr>
            <p:ph type="title"/>
          </p:nvPr>
        </p:nvSpPr>
        <p:spPr>
          <a:xfrm>
            <a:off x="839788" y="365125"/>
            <a:ext cx="10515600" cy="1325563"/>
          </a:xfrm>
        </p:spPr>
        <p:txBody>
          <a:bodyPr/>
          <a:lstStyle/>
          <a:p>
            <a:r>
              <a:rPr lang="es-MX"/>
              <a:t>Haz clic para modificar el estilo de título del patrón</a:t>
            </a:r>
            <a:endParaRPr lang="es-CL"/>
          </a:p>
        </p:txBody>
      </p:sp>
      <p:sp>
        <p:nvSpPr>
          <p:cNvPr id="3" name="Marcador de texto 2">
            <a:extLst>
              <a:ext uri="{FF2B5EF4-FFF2-40B4-BE49-F238E27FC236}">
                <a16:creationId xmlns:a16="http://schemas.microsoft.com/office/drawing/2014/main" id="{04F43AEF-475D-0F15-B210-377B9020BC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34397DAE-7D58-1BFE-ADCA-B30432DC997B}"/>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5" name="Marcador de texto 4">
            <a:extLst>
              <a:ext uri="{FF2B5EF4-FFF2-40B4-BE49-F238E27FC236}">
                <a16:creationId xmlns:a16="http://schemas.microsoft.com/office/drawing/2014/main" id="{C59101AC-47A4-83A5-4874-FAC93AC4FB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8E8834EB-173C-0072-DC52-B732177A6646}"/>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7" name="Marcador de fecha 6">
            <a:extLst>
              <a:ext uri="{FF2B5EF4-FFF2-40B4-BE49-F238E27FC236}">
                <a16:creationId xmlns:a16="http://schemas.microsoft.com/office/drawing/2014/main" id="{82094363-9B82-2550-EEF0-A2AA817F689A}"/>
              </a:ext>
            </a:extLst>
          </p:cNvPr>
          <p:cNvSpPr>
            <a:spLocks noGrp="1"/>
          </p:cNvSpPr>
          <p:nvPr>
            <p:ph type="dt" sz="half" idx="10"/>
          </p:nvPr>
        </p:nvSpPr>
        <p:spPr/>
        <p:txBody>
          <a:bodyPr/>
          <a:lstStyle/>
          <a:p>
            <a:fld id="{FEF8142B-253C-9E4A-A4FA-54AE24A8AEAA}" type="datetimeFigureOut">
              <a:rPr lang="es-CL" smtClean="0"/>
              <a:t>11-04-2024</a:t>
            </a:fld>
            <a:endParaRPr lang="es-CL"/>
          </a:p>
        </p:txBody>
      </p:sp>
      <p:sp>
        <p:nvSpPr>
          <p:cNvPr id="8" name="Marcador de pie de página 7">
            <a:extLst>
              <a:ext uri="{FF2B5EF4-FFF2-40B4-BE49-F238E27FC236}">
                <a16:creationId xmlns:a16="http://schemas.microsoft.com/office/drawing/2014/main" id="{F6E6D8D5-D408-9E56-B864-8BB52F66FA4B}"/>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B157C479-52E3-55E4-B8C7-53AC7AD243B2}"/>
              </a:ext>
            </a:extLst>
          </p:cNvPr>
          <p:cNvSpPr>
            <a:spLocks noGrp="1"/>
          </p:cNvSpPr>
          <p:nvPr>
            <p:ph type="sldNum" sz="quarter" idx="12"/>
          </p:nvPr>
        </p:nvSpPr>
        <p:spPr/>
        <p:txBody>
          <a:bodyPr/>
          <a:lstStyle/>
          <a:p>
            <a:fld id="{5DB8238C-5DC4-8B4B-B545-75BE6D74E772}" type="slidenum">
              <a:rPr lang="es-CL" smtClean="0"/>
              <a:t>‹Nº›</a:t>
            </a:fld>
            <a:endParaRPr lang="es-CL"/>
          </a:p>
        </p:txBody>
      </p:sp>
    </p:spTree>
    <p:extLst>
      <p:ext uri="{BB962C8B-B14F-4D97-AF65-F5344CB8AC3E}">
        <p14:creationId xmlns:p14="http://schemas.microsoft.com/office/powerpoint/2010/main" val="1044446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103E76-03A2-41B6-A12D-3392C3BA837E}"/>
              </a:ext>
            </a:extLst>
          </p:cNvPr>
          <p:cNvSpPr>
            <a:spLocks noGrp="1"/>
          </p:cNvSpPr>
          <p:nvPr>
            <p:ph type="title"/>
          </p:nvPr>
        </p:nvSpPr>
        <p:spPr/>
        <p:txBody>
          <a:bodyPr/>
          <a:lstStyle/>
          <a:p>
            <a:r>
              <a:rPr lang="es-MX"/>
              <a:t>Haz clic para modificar el estilo de título del patrón</a:t>
            </a:r>
            <a:endParaRPr lang="es-CL"/>
          </a:p>
        </p:txBody>
      </p:sp>
      <p:sp>
        <p:nvSpPr>
          <p:cNvPr id="3" name="Marcador de fecha 2">
            <a:extLst>
              <a:ext uri="{FF2B5EF4-FFF2-40B4-BE49-F238E27FC236}">
                <a16:creationId xmlns:a16="http://schemas.microsoft.com/office/drawing/2014/main" id="{EA2F6580-5A35-2414-CC6B-10B96AF5932C}"/>
              </a:ext>
            </a:extLst>
          </p:cNvPr>
          <p:cNvSpPr>
            <a:spLocks noGrp="1"/>
          </p:cNvSpPr>
          <p:nvPr>
            <p:ph type="dt" sz="half" idx="10"/>
          </p:nvPr>
        </p:nvSpPr>
        <p:spPr/>
        <p:txBody>
          <a:bodyPr/>
          <a:lstStyle/>
          <a:p>
            <a:fld id="{FEF8142B-253C-9E4A-A4FA-54AE24A8AEAA}" type="datetimeFigureOut">
              <a:rPr lang="es-CL" smtClean="0"/>
              <a:t>11-04-2024</a:t>
            </a:fld>
            <a:endParaRPr lang="es-CL"/>
          </a:p>
        </p:txBody>
      </p:sp>
      <p:sp>
        <p:nvSpPr>
          <p:cNvPr id="4" name="Marcador de pie de página 3">
            <a:extLst>
              <a:ext uri="{FF2B5EF4-FFF2-40B4-BE49-F238E27FC236}">
                <a16:creationId xmlns:a16="http://schemas.microsoft.com/office/drawing/2014/main" id="{31F993A2-3447-E3C4-F803-4A87E36E2636}"/>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ED6A13A7-4261-DA4F-2774-3DDD226D81D3}"/>
              </a:ext>
            </a:extLst>
          </p:cNvPr>
          <p:cNvSpPr>
            <a:spLocks noGrp="1"/>
          </p:cNvSpPr>
          <p:nvPr>
            <p:ph type="sldNum" sz="quarter" idx="12"/>
          </p:nvPr>
        </p:nvSpPr>
        <p:spPr/>
        <p:txBody>
          <a:bodyPr/>
          <a:lstStyle/>
          <a:p>
            <a:fld id="{5DB8238C-5DC4-8B4B-B545-75BE6D74E772}" type="slidenum">
              <a:rPr lang="es-CL" smtClean="0"/>
              <a:t>‹Nº›</a:t>
            </a:fld>
            <a:endParaRPr lang="es-CL"/>
          </a:p>
        </p:txBody>
      </p:sp>
    </p:spTree>
    <p:extLst>
      <p:ext uri="{BB962C8B-B14F-4D97-AF65-F5344CB8AC3E}">
        <p14:creationId xmlns:p14="http://schemas.microsoft.com/office/powerpoint/2010/main" val="3678891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E2A7A7F-5705-4B69-C352-E40C6B3AB284}"/>
              </a:ext>
            </a:extLst>
          </p:cNvPr>
          <p:cNvSpPr>
            <a:spLocks noGrp="1"/>
          </p:cNvSpPr>
          <p:nvPr>
            <p:ph type="dt" sz="half" idx="10"/>
          </p:nvPr>
        </p:nvSpPr>
        <p:spPr/>
        <p:txBody>
          <a:bodyPr/>
          <a:lstStyle/>
          <a:p>
            <a:fld id="{FEF8142B-253C-9E4A-A4FA-54AE24A8AEAA}" type="datetimeFigureOut">
              <a:rPr lang="es-CL" smtClean="0"/>
              <a:t>11-04-2024</a:t>
            </a:fld>
            <a:endParaRPr lang="es-CL"/>
          </a:p>
        </p:txBody>
      </p:sp>
      <p:sp>
        <p:nvSpPr>
          <p:cNvPr id="3" name="Marcador de pie de página 2">
            <a:extLst>
              <a:ext uri="{FF2B5EF4-FFF2-40B4-BE49-F238E27FC236}">
                <a16:creationId xmlns:a16="http://schemas.microsoft.com/office/drawing/2014/main" id="{6D20F61F-2833-AF16-1B5F-D5F4AD294B1F}"/>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2724BB2D-283F-959D-D932-235E971477F2}"/>
              </a:ext>
            </a:extLst>
          </p:cNvPr>
          <p:cNvSpPr>
            <a:spLocks noGrp="1"/>
          </p:cNvSpPr>
          <p:nvPr>
            <p:ph type="sldNum" sz="quarter" idx="12"/>
          </p:nvPr>
        </p:nvSpPr>
        <p:spPr/>
        <p:txBody>
          <a:bodyPr/>
          <a:lstStyle/>
          <a:p>
            <a:fld id="{5DB8238C-5DC4-8B4B-B545-75BE6D74E772}" type="slidenum">
              <a:rPr lang="es-CL" smtClean="0"/>
              <a:t>‹Nº›</a:t>
            </a:fld>
            <a:endParaRPr lang="es-CL"/>
          </a:p>
        </p:txBody>
      </p:sp>
    </p:spTree>
    <p:extLst>
      <p:ext uri="{BB962C8B-B14F-4D97-AF65-F5344CB8AC3E}">
        <p14:creationId xmlns:p14="http://schemas.microsoft.com/office/powerpoint/2010/main" val="4179432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3884DE-3765-C807-C515-4EAB5B8FDC50}"/>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CL"/>
          </a:p>
        </p:txBody>
      </p:sp>
      <p:sp>
        <p:nvSpPr>
          <p:cNvPr id="3" name="Marcador de contenido 2">
            <a:extLst>
              <a:ext uri="{FF2B5EF4-FFF2-40B4-BE49-F238E27FC236}">
                <a16:creationId xmlns:a16="http://schemas.microsoft.com/office/drawing/2014/main" id="{0C813617-2E17-61DD-043D-D51B2832E5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4" name="Marcador de texto 3">
            <a:extLst>
              <a:ext uri="{FF2B5EF4-FFF2-40B4-BE49-F238E27FC236}">
                <a16:creationId xmlns:a16="http://schemas.microsoft.com/office/drawing/2014/main" id="{E1CF35EA-BC67-9A0A-BF8E-E0866403B0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341B7656-FED4-FE29-3FD4-42A85299C3AF}"/>
              </a:ext>
            </a:extLst>
          </p:cNvPr>
          <p:cNvSpPr>
            <a:spLocks noGrp="1"/>
          </p:cNvSpPr>
          <p:nvPr>
            <p:ph type="dt" sz="half" idx="10"/>
          </p:nvPr>
        </p:nvSpPr>
        <p:spPr/>
        <p:txBody>
          <a:bodyPr/>
          <a:lstStyle/>
          <a:p>
            <a:fld id="{FEF8142B-253C-9E4A-A4FA-54AE24A8AEAA}" type="datetimeFigureOut">
              <a:rPr lang="es-CL" smtClean="0"/>
              <a:t>11-04-2024</a:t>
            </a:fld>
            <a:endParaRPr lang="es-CL"/>
          </a:p>
        </p:txBody>
      </p:sp>
      <p:sp>
        <p:nvSpPr>
          <p:cNvPr id="6" name="Marcador de pie de página 5">
            <a:extLst>
              <a:ext uri="{FF2B5EF4-FFF2-40B4-BE49-F238E27FC236}">
                <a16:creationId xmlns:a16="http://schemas.microsoft.com/office/drawing/2014/main" id="{D65D23D0-B156-75C6-B859-071400A5B76A}"/>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BD156771-5C34-8C14-4D6D-B564DB35ACFB}"/>
              </a:ext>
            </a:extLst>
          </p:cNvPr>
          <p:cNvSpPr>
            <a:spLocks noGrp="1"/>
          </p:cNvSpPr>
          <p:nvPr>
            <p:ph type="sldNum" sz="quarter" idx="12"/>
          </p:nvPr>
        </p:nvSpPr>
        <p:spPr/>
        <p:txBody>
          <a:bodyPr/>
          <a:lstStyle/>
          <a:p>
            <a:fld id="{5DB8238C-5DC4-8B4B-B545-75BE6D74E772}" type="slidenum">
              <a:rPr lang="es-CL" smtClean="0"/>
              <a:t>‹Nº›</a:t>
            </a:fld>
            <a:endParaRPr lang="es-CL"/>
          </a:p>
        </p:txBody>
      </p:sp>
    </p:spTree>
    <p:extLst>
      <p:ext uri="{BB962C8B-B14F-4D97-AF65-F5344CB8AC3E}">
        <p14:creationId xmlns:p14="http://schemas.microsoft.com/office/powerpoint/2010/main" val="1038100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DA5527-3533-524A-18A2-D0843221F2CB}"/>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CL"/>
          </a:p>
        </p:txBody>
      </p:sp>
      <p:sp>
        <p:nvSpPr>
          <p:cNvPr id="3" name="Marcador de posición de imagen 2">
            <a:extLst>
              <a:ext uri="{FF2B5EF4-FFF2-40B4-BE49-F238E27FC236}">
                <a16:creationId xmlns:a16="http://schemas.microsoft.com/office/drawing/2014/main" id="{4EA1BC67-D0BC-9BC1-2EA8-CC595814A5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76318CB1-2826-45BC-65E4-04157D1A32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3443A355-F7A1-D9CD-4972-4D91F217DB26}"/>
              </a:ext>
            </a:extLst>
          </p:cNvPr>
          <p:cNvSpPr>
            <a:spLocks noGrp="1"/>
          </p:cNvSpPr>
          <p:nvPr>
            <p:ph type="dt" sz="half" idx="10"/>
          </p:nvPr>
        </p:nvSpPr>
        <p:spPr/>
        <p:txBody>
          <a:bodyPr/>
          <a:lstStyle/>
          <a:p>
            <a:fld id="{FEF8142B-253C-9E4A-A4FA-54AE24A8AEAA}" type="datetimeFigureOut">
              <a:rPr lang="es-CL" smtClean="0"/>
              <a:t>11-04-2024</a:t>
            </a:fld>
            <a:endParaRPr lang="es-CL"/>
          </a:p>
        </p:txBody>
      </p:sp>
      <p:sp>
        <p:nvSpPr>
          <p:cNvPr id="6" name="Marcador de pie de página 5">
            <a:extLst>
              <a:ext uri="{FF2B5EF4-FFF2-40B4-BE49-F238E27FC236}">
                <a16:creationId xmlns:a16="http://schemas.microsoft.com/office/drawing/2014/main" id="{BBDB6F49-008E-7CA3-E931-2A5BA65AFE26}"/>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9CFCBFC0-371B-8C2A-7071-CD60E6CE81C4}"/>
              </a:ext>
            </a:extLst>
          </p:cNvPr>
          <p:cNvSpPr>
            <a:spLocks noGrp="1"/>
          </p:cNvSpPr>
          <p:nvPr>
            <p:ph type="sldNum" sz="quarter" idx="12"/>
          </p:nvPr>
        </p:nvSpPr>
        <p:spPr/>
        <p:txBody>
          <a:bodyPr/>
          <a:lstStyle/>
          <a:p>
            <a:fld id="{5DB8238C-5DC4-8B4B-B545-75BE6D74E772}" type="slidenum">
              <a:rPr lang="es-CL" smtClean="0"/>
              <a:t>‹Nº›</a:t>
            </a:fld>
            <a:endParaRPr lang="es-CL"/>
          </a:p>
        </p:txBody>
      </p:sp>
    </p:spTree>
    <p:extLst>
      <p:ext uri="{BB962C8B-B14F-4D97-AF65-F5344CB8AC3E}">
        <p14:creationId xmlns:p14="http://schemas.microsoft.com/office/powerpoint/2010/main" val="1977287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4D4131C-4E42-B4DB-595A-233025820B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endParaRPr lang="es-CL"/>
          </a:p>
        </p:txBody>
      </p:sp>
      <p:sp>
        <p:nvSpPr>
          <p:cNvPr id="3" name="Marcador de texto 2">
            <a:extLst>
              <a:ext uri="{FF2B5EF4-FFF2-40B4-BE49-F238E27FC236}">
                <a16:creationId xmlns:a16="http://schemas.microsoft.com/office/drawing/2014/main" id="{5BC70481-FB0D-3070-3AC7-A17DFE2B93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4" name="Marcador de fecha 3">
            <a:extLst>
              <a:ext uri="{FF2B5EF4-FFF2-40B4-BE49-F238E27FC236}">
                <a16:creationId xmlns:a16="http://schemas.microsoft.com/office/drawing/2014/main" id="{62A65417-CC4A-F79E-1BB4-93C647862F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F8142B-253C-9E4A-A4FA-54AE24A8AEAA}" type="datetimeFigureOut">
              <a:rPr lang="es-CL" smtClean="0"/>
              <a:t>11-04-2024</a:t>
            </a:fld>
            <a:endParaRPr lang="es-CL"/>
          </a:p>
        </p:txBody>
      </p:sp>
      <p:sp>
        <p:nvSpPr>
          <p:cNvPr id="5" name="Marcador de pie de página 4">
            <a:extLst>
              <a:ext uri="{FF2B5EF4-FFF2-40B4-BE49-F238E27FC236}">
                <a16:creationId xmlns:a16="http://schemas.microsoft.com/office/drawing/2014/main" id="{5518B70B-8D1E-1362-EA43-634CA0233D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34025AC8-6FCD-AE25-DA16-A48EA581F8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B8238C-5DC4-8B4B-B545-75BE6D74E772}" type="slidenum">
              <a:rPr lang="es-CL" smtClean="0"/>
              <a:t>‹Nº›</a:t>
            </a:fld>
            <a:endParaRPr lang="es-CL"/>
          </a:p>
        </p:txBody>
      </p:sp>
    </p:spTree>
    <p:extLst>
      <p:ext uri="{BB962C8B-B14F-4D97-AF65-F5344CB8AC3E}">
        <p14:creationId xmlns:p14="http://schemas.microsoft.com/office/powerpoint/2010/main" val="3699957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hyperlink" Target="https://okwu.cl/collections/sticks-fundamentale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hyperlink" Target="https://okwu.cl/collections/sticks-fundamental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0" y="0"/>
            <a:ext cx="12192000" cy="6858000"/>
          </a:xfrm>
          <a:prstGeom prst="rect">
            <a:avLst/>
          </a:prstGeom>
        </p:spPr>
      </p:pic>
      <p:sp>
        <p:nvSpPr>
          <p:cNvPr id="4" name="AutoShape 4"/>
          <p:cNvSpPr/>
          <p:nvPr/>
        </p:nvSpPr>
        <p:spPr>
          <a:xfrm>
            <a:off x="552216" y="3293240"/>
            <a:ext cx="924023" cy="0"/>
          </a:xfrm>
          <a:prstGeom prst="line">
            <a:avLst/>
          </a:prstGeom>
          <a:ln w="180975" cap="flat">
            <a:solidFill>
              <a:srgbClr val="FF3406"/>
            </a:solidFill>
            <a:prstDash val="solid"/>
            <a:headEnd type="none" w="sm" len="sm"/>
            <a:tailEnd type="none" w="sm" len="sm"/>
          </a:ln>
        </p:spPr>
        <p:txBody>
          <a:bodyPr/>
          <a:lstStyle/>
          <a:p>
            <a:endParaRPr lang="es-CL"/>
          </a:p>
        </p:txBody>
      </p:sp>
      <p:sp>
        <p:nvSpPr>
          <p:cNvPr id="5" name="Freeform 5"/>
          <p:cNvSpPr/>
          <p:nvPr/>
        </p:nvSpPr>
        <p:spPr>
          <a:xfrm>
            <a:off x="568066" y="4750621"/>
            <a:ext cx="1816347" cy="2107379"/>
          </a:xfrm>
          <a:custGeom>
            <a:avLst/>
            <a:gdLst/>
            <a:ahLst/>
            <a:cxnLst/>
            <a:rect l="l" t="t" r="r" b="b"/>
            <a:pathLst>
              <a:path w="2724521" h="3161068">
                <a:moveTo>
                  <a:pt x="0" y="0"/>
                </a:moveTo>
                <a:lnTo>
                  <a:pt x="2724521" y="0"/>
                </a:lnTo>
                <a:lnTo>
                  <a:pt x="2724521" y="3161068"/>
                </a:lnTo>
                <a:lnTo>
                  <a:pt x="0" y="3161068"/>
                </a:lnTo>
                <a:lnTo>
                  <a:pt x="0" y="0"/>
                </a:lnTo>
                <a:close/>
              </a:path>
            </a:pathLst>
          </a:custGeom>
          <a:blipFill>
            <a:blip r:embed="rId3"/>
            <a:stretch>
              <a:fillRect l="-24182" r="-25927"/>
            </a:stretch>
          </a:blipFill>
        </p:spPr>
        <p:txBody>
          <a:bodyPr/>
          <a:lstStyle/>
          <a:p>
            <a:endParaRPr lang="es-CL"/>
          </a:p>
        </p:txBody>
      </p:sp>
      <p:sp>
        <p:nvSpPr>
          <p:cNvPr id="6" name="TextBox 6"/>
          <p:cNvSpPr txBox="1"/>
          <p:nvPr/>
        </p:nvSpPr>
        <p:spPr>
          <a:xfrm>
            <a:off x="568065" y="726763"/>
            <a:ext cx="9676765" cy="1282402"/>
          </a:xfrm>
          <a:prstGeom prst="rect">
            <a:avLst/>
          </a:prstGeom>
        </p:spPr>
        <p:txBody>
          <a:bodyPr wrap="square" lIns="0" tIns="0" rIns="0" bIns="0" rtlCol="0" anchor="t">
            <a:spAutoFit/>
          </a:bodyPr>
          <a:lstStyle/>
          <a:p>
            <a:pPr>
              <a:lnSpc>
                <a:spcPts val="5010"/>
              </a:lnSpc>
            </a:pPr>
            <a:r>
              <a:rPr lang="en-US" sz="4912" b="1" spc="349" dirty="0">
                <a:solidFill>
                  <a:srgbClr val="FFFFFF"/>
                </a:solidFill>
                <a:latin typeface="Montserrat Black" pitchFamily="2" charset="77"/>
              </a:rPr>
              <a:t>EXPOSICION PROYECTO DE LEY GENERAL DE PESCA</a:t>
            </a:r>
          </a:p>
        </p:txBody>
      </p:sp>
      <p:sp>
        <p:nvSpPr>
          <p:cNvPr id="9" name="TextBox 3">
            <a:extLst>
              <a:ext uri="{FF2B5EF4-FFF2-40B4-BE49-F238E27FC236}">
                <a16:creationId xmlns:a16="http://schemas.microsoft.com/office/drawing/2014/main" id="{C2416801-DB55-3041-B327-E15729C79BB5}"/>
              </a:ext>
            </a:extLst>
          </p:cNvPr>
          <p:cNvSpPr txBox="1"/>
          <p:nvPr/>
        </p:nvSpPr>
        <p:spPr>
          <a:xfrm>
            <a:off x="568065" y="1972922"/>
            <a:ext cx="2800063" cy="256480"/>
          </a:xfrm>
          <a:prstGeom prst="rect">
            <a:avLst/>
          </a:prstGeom>
        </p:spPr>
        <p:txBody>
          <a:bodyPr lIns="0" tIns="0" rIns="0" bIns="0" rtlCol="0" anchor="t">
            <a:spAutoFit/>
          </a:bodyPr>
          <a:lstStyle/>
          <a:p>
            <a:pPr>
              <a:lnSpc>
                <a:spcPts val="2043"/>
              </a:lnSpc>
            </a:pPr>
            <a:r>
              <a:rPr lang="es-CL" sz="2000" b="1" dirty="0">
                <a:solidFill>
                  <a:schemeClr val="bg1"/>
                </a:solidFill>
                <a:latin typeface="Montserrat"/>
                <a:ea typeface="Montserrat"/>
                <a:cs typeface="Montserrat"/>
                <a:sym typeface="Montserrat"/>
              </a:rPr>
              <a:t>Boletín </a:t>
            </a:r>
            <a:r>
              <a:rPr lang="es-CL" sz="2000" b="1" dirty="0" err="1">
                <a:solidFill>
                  <a:schemeClr val="bg1"/>
                </a:solidFill>
                <a:latin typeface="Montserrat"/>
                <a:ea typeface="Montserrat"/>
                <a:cs typeface="Montserrat"/>
                <a:sym typeface="Montserrat"/>
              </a:rPr>
              <a:t>N°</a:t>
            </a:r>
            <a:r>
              <a:rPr lang="es-CL" sz="2000" b="1" dirty="0">
                <a:solidFill>
                  <a:schemeClr val="bg1"/>
                </a:solidFill>
                <a:latin typeface="Montserrat"/>
                <a:ea typeface="Montserrat"/>
                <a:cs typeface="Montserrat"/>
                <a:sym typeface="Montserrat"/>
              </a:rPr>
              <a:t> 16.500-21</a:t>
            </a:r>
            <a:endParaRPr lang="en-US" sz="2000" b="1" dirty="0">
              <a:solidFill>
                <a:schemeClr val="bg1"/>
              </a:solidFill>
              <a:latin typeface="Montserrat Semi-Bold"/>
              <a:hlinkClick r:id="rId4" tooltip="https://okwu.cl/collections/sticks-fundamentales">
                <a:extLst>
                  <a:ext uri="{A12FA001-AC4F-418D-AE19-62706E023703}">
                    <ahyp:hlinkClr xmlns:ahyp="http://schemas.microsoft.com/office/drawing/2018/hyperlinkcolor" val="tx"/>
                  </a:ext>
                </a:extLst>
              </a:hlinkClick>
            </a:endParaRPr>
          </a:p>
        </p:txBody>
      </p:sp>
      <p:sp>
        <p:nvSpPr>
          <p:cNvPr id="7" name="TextBox 3">
            <a:extLst>
              <a:ext uri="{FF2B5EF4-FFF2-40B4-BE49-F238E27FC236}">
                <a16:creationId xmlns:a16="http://schemas.microsoft.com/office/drawing/2014/main" id="{B1D2920E-88C0-46A4-826A-80BD4E490370}"/>
              </a:ext>
            </a:extLst>
          </p:cNvPr>
          <p:cNvSpPr txBox="1"/>
          <p:nvPr/>
        </p:nvSpPr>
        <p:spPr>
          <a:xfrm>
            <a:off x="552216" y="2607688"/>
            <a:ext cx="3345081" cy="512961"/>
          </a:xfrm>
          <a:prstGeom prst="rect">
            <a:avLst/>
          </a:prstGeom>
        </p:spPr>
        <p:txBody>
          <a:bodyPr wrap="square" lIns="0" tIns="0" rIns="0" bIns="0" rtlCol="0" anchor="t">
            <a:spAutoFit/>
          </a:bodyPr>
          <a:lstStyle/>
          <a:p>
            <a:pPr>
              <a:lnSpc>
                <a:spcPts val="2043"/>
              </a:lnSpc>
            </a:pPr>
            <a:endParaRPr lang="es-CL" b="1" dirty="0">
              <a:solidFill>
                <a:schemeClr val="bg1"/>
              </a:solidFill>
              <a:latin typeface="Montserrat"/>
              <a:ea typeface="Montserrat"/>
              <a:cs typeface="Montserrat"/>
              <a:sym typeface="Montserrat"/>
            </a:endParaRPr>
          </a:p>
          <a:p>
            <a:pPr>
              <a:lnSpc>
                <a:spcPts val="2043"/>
              </a:lnSpc>
            </a:pPr>
            <a:r>
              <a:rPr lang="es-CL" b="1" dirty="0">
                <a:solidFill>
                  <a:schemeClr val="bg1"/>
                </a:solidFill>
                <a:latin typeface="Montserrat"/>
                <a:ea typeface="Montserrat"/>
                <a:cs typeface="Montserrat"/>
                <a:sym typeface="Montserrat"/>
              </a:rPr>
              <a:t>Puerto Montt, 11 Abril 2024</a:t>
            </a:r>
            <a:endParaRPr lang="en-US" b="1" dirty="0">
              <a:solidFill>
                <a:schemeClr val="bg1"/>
              </a:solidFill>
              <a:latin typeface="Montserrat Semi-Bold"/>
              <a:hlinkClick r:id="rId4" tooltip="https://okwu.cl/collections/sticks-fundamentales">
                <a:extLst>
                  <a:ext uri="{A12FA001-AC4F-418D-AE19-62706E023703}">
                    <ahyp:hlinkClr xmlns:ahyp="http://schemas.microsoft.com/office/drawing/2018/hyperlinkcolor" val="tx"/>
                  </a:ext>
                </a:extLst>
              </a:hlinkClick>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2" name="Rectángulo 1">
            <a:extLst>
              <a:ext uri="{FF2B5EF4-FFF2-40B4-BE49-F238E27FC236}">
                <a16:creationId xmlns:a16="http://schemas.microsoft.com/office/drawing/2014/main" id="{265A264C-8378-4503-9C15-46142CE06F35}"/>
              </a:ext>
            </a:extLst>
          </p:cNvPr>
          <p:cNvSpPr/>
          <p:nvPr/>
        </p:nvSpPr>
        <p:spPr>
          <a:xfrm>
            <a:off x="-1" y="0"/>
            <a:ext cx="1492469" cy="6858000"/>
          </a:xfrm>
          <a:prstGeom prst="rect">
            <a:avLst/>
          </a:prstGeom>
          <a:solidFill>
            <a:srgbClr val="F14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5" name="Marcador de contenido 5">
            <a:extLst>
              <a:ext uri="{FF2B5EF4-FFF2-40B4-BE49-F238E27FC236}">
                <a16:creationId xmlns:a16="http://schemas.microsoft.com/office/drawing/2014/main" id="{79004DC0-3630-42A1-BF55-8CE241748F11}"/>
              </a:ext>
            </a:extLst>
          </p:cNvPr>
          <p:cNvSpPr txBox="1">
            <a:spLocks/>
          </p:cNvSpPr>
          <p:nvPr/>
        </p:nvSpPr>
        <p:spPr>
          <a:xfrm>
            <a:off x="1822225" y="542925"/>
            <a:ext cx="10245296" cy="75713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ES_tradnl" sz="2400" b="1" dirty="0">
                <a:solidFill>
                  <a:srgbClr val="FF3406"/>
                </a:solidFill>
                <a:latin typeface="Montserrat" pitchFamily="2" charset="77"/>
              </a:rPr>
              <a:t>Normas de Acuicultura en la Ley General de Pesca </a:t>
            </a:r>
          </a:p>
        </p:txBody>
      </p:sp>
      <p:pic>
        <p:nvPicPr>
          <p:cNvPr id="4" name="Imagen 3">
            <a:extLst>
              <a:ext uri="{FF2B5EF4-FFF2-40B4-BE49-F238E27FC236}">
                <a16:creationId xmlns:a16="http://schemas.microsoft.com/office/drawing/2014/main" id="{43127E42-61A6-43D9-8796-84E98DAB9227}"/>
              </a:ext>
            </a:extLst>
          </p:cNvPr>
          <p:cNvPicPr>
            <a:picLocks noChangeAspect="1"/>
          </p:cNvPicPr>
          <p:nvPr/>
        </p:nvPicPr>
        <p:blipFill>
          <a:blip r:embed="rId3">
            <a:biLevel thresh="25000"/>
            <a:extLst>
              <a:ext uri="{28A0092B-C50C-407E-A947-70E740481C1C}">
                <a14:useLocalDpi xmlns:a14="http://schemas.microsoft.com/office/drawing/2010/main" val="0"/>
              </a:ext>
            </a:extLst>
          </a:blip>
          <a:stretch>
            <a:fillRect/>
          </a:stretch>
        </p:blipFill>
        <p:spPr>
          <a:xfrm>
            <a:off x="-185534" y="5565057"/>
            <a:ext cx="1863533" cy="1440000"/>
          </a:xfrm>
          <a:prstGeom prst="rect">
            <a:avLst/>
          </a:prstGeom>
        </p:spPr>
      </p:pic>
      <p:sp>
        <p:nvSpPr>
          <p:cNvPr id="7" name="Marcador de contenido 5">
            <a:extLst>
              <a:ext uri="{FF2B5EF4-FFF2-40B4-BE49-F238E27FC236}">
                <a16:creationId xmlns:a16="http://schemas.microsoft.com/office/drawing/2014/main" id="{34994B6E-A687-4751-B794-846BF5DE84A1}"/>
              </a:ext>
            </a:extLst>
          </p:cNvPr>
          <p:cNvSpPr txBox="1">
            <a:spLocks/>
          </p:cNvSpPr>
          <p:nvPr/>
        </p:nvSpPr>
        <p:spPr>
          <a:xfrm>
            <a:off x="1966452" y="1405965"/>
            <a:ext cx="9956843" cy="490911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s-CL" sz="2400" dirty="0"/>
              <a:t>Se ha declarado por el Ejecutivo que el Proyecto de Ley General de Pesca, sólo incorporaría materias de pesca y que todo lo referido a acuicultura </a:t>
            </a:r>
            <a:r>
              <a:rPr lang="es-CL" sz="2400" b="1" dirty="0"/>
              <a:t>sería discutido y analizado dentro del proyecto de Ley General de Acuicultura anunciado por el Gobierno.</a:t>
            </a:r>
          </a:p>
          <a:p>
            <a:endParaRPr lang="es-CL" sz="2400" dirty="0"/>
          </a:p>
          <a:p>
            <a:r>
              <a:rPr lang="es-CL" sz="2400" dirty="0"/>
              <a:t>No obstante lo anterior, en el artículo </a:t>
            </a:r>
            <a:r>
              <a:rPr lang="es-CL" sz="2400" b="1" dirty="0"/>
              <a:t>19º transitorio </a:t>
            </a:r>
            <a:r>
              <a:rPr lang="es-CL" sz="2400" dirty="0"/>
              <a:t>del proyecto </a:t>
            </a:r>
            <a:r>
              <a:rPr lang="es-CL" sz="2400" b="1" dirty="0"/>
              <a:t>se excluye el artículo 158 de la LGPA</a:t>
            </a:r>
            <a:r>
              <a:rPr lang="es-CL" sz="2400" dirty="0"/>
              <a:t>, que es el que </a:t>
            </a:r>
            <a:r>
              <a:rPr lang="es-CL" sz="2400" b="1" u="sng" dirty="0"/>
              <a:t>contiene la excepción para que opere la salmonicultura dentro de las reservas, el cual fue ampliamente debatido y discutido en comisiones, plenos, y comisión Mixta</a:t>
            </a:r>
            <a:r>
              <a:rPr lang="es-CL" sz="2400" u="sng" dirty="0"/>
              <a:t>.</a:t>
            </a:r>
          </a:p>
          <a:p>
            <a:endParaRPr lang="es-CL" sz="2400" dirty="0"/>
          </a:p>
          <a:p>
            <a:r>
              <a:rPr lang="es-CL" sz="2400" dirty="0"/>
              <a:t>Surge la duda de la razón de esta exclusión, dado que era desconocida por el sector.</a:t>
            </a:r>
          </a:p>
          <a:p>
            <a:endParaRPr lang="es-CL" sz="2400" dirty="0"/>
          </a:p>
          <a:p>
            <a:pPr marL="0" indent="0">
              <a:buNone/>
            </a:pPr>
            <a:endParaRPr lang="es-CL" sz="2400" dirty="0"/>
          </a:p>
          <a:p>
            <a:endParaRPr lang="es-CL" sz="2400" dirty="0"/>
          </a:p>
        </p:txBody>
      </p:sp>
    </p:spTree>
    <p:extLst>
      <p:ext uri="{BB962C8B-B14F-4D97-AF65-F5344CB8AC3E}">
        <p14:creationId xmlns:p14="http://schemas.microsoft.com/office/powerpoint/2010/main" val="1360355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2" name="Rectángulo 1">
            <a:extLst>
              <a:ext uri="{FF2B5EF4-FFF2-40B4-BE49-F238E27FC236}">
                <a16:creationId xmlns:a16="http://schemas.microsoft.com/office/drawing/2014/main" id="{265A264C-8378-4503-9C15-46142CE06F35}"/>
              </a:ext>
            </a:extLst>
          </p:cNvPr>
          <p:cNvSpPr/>
          <p:nvPr/>
        </p:nvSpPr>
        <p:spPr>
          <a:xfrm>
            <a:off x="-1" y="0"/>
            <a:ext cx="1492469" cy="6858000"/>
          </a:xfrm>
          <a:prstGeom prst="rect">
            <a:avLst/>
          </a:prstGeom>
          <a:solidFill>
            <a:srgbClr val="F14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5" name="Marcador de contenido 5">
            <a:extLst>
              <a:ext uri="{FF2B5EF4-FFF2-40B4-BE49-F238E27FC236}">
                <a16:creationId xmlns:a16="http://schemas.microsoft.com/office/drawing/2014/main" id="{79004DC0-3630-42A1-BF55-8CE241748F11}"/>
              </a:ext>
            </a:extLst>
          </p:cNvPr>
          <p:cNvSpPr txBox="1">
            <a:spLocks/>
          </p:cNvSpPr>
          <p:nvPr/>
        </p:nvSpPr>
        <p:spPr>
          <a:xfrm>
            <a:off x="1677999" y="542925"/>
            <a:ext cx="10245296" cy="75713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ES_tradnl" sz="2400" b="1" dirty="0">
                <a:solidFill>
                  <a:srgbClr val="FF3406"/>
                </a:solidFill>
                <a:latin typeface="Montserrat" pitchFamily="2" charset="77"/>
              </a:rPr>
              <a:t>Normas de acuicultura en la Ley General de Pesca y Acuicultura</a:t>
            </a:r>
          </a:p>
        </p:txBody>
      </p:sp>
      <p:pic>
        <p:nvPicPr>
          <p:cNvPr id="4" name="Imagen 3">
            <a:extLst>
              <a:ext uri="{FF2B5EF4-FFF2-40B4-BE49-F238E27FC236}">
                <a16:creationId xmlns:a16="http://schemas.microsoft.com/office/drawing/2014/main" id="{43127E42-61A6-43D9-8796-84E98DAB9227}"/>
              </a:ext>
            </a:extLst>
          </p:cNvPr>
          <p:cNvPicPr>
            <a:picLocks noChangeAspect="1"/>
          </p:cNvPicPr>
          <p:nvPr/>
        </p:nvPicPr>
        <p:blipFill>
          <a:blip r:embed="rId3">
            <a:biLevel thresh="25000"/>
            <a:extLst>
              <a:ext uri="{28A0092B-C50C-407E-A947-70E740481C1C}">
                <a14:useLocalDpi xmlns:a14="http://schemas.microsoft.com/office/drawing/2010/main" val="0"/>
              </a:ext>
            </a:extLst>
          </a:blip>
          <a:stretch>
            <a:fillRect/>
          </a:stretch>
        </p:blipFill>
        <p:spPr>
          <a:xfrm>
            <a:off x="-185534" y="5565057"/>
            <a:ext cx="1863533" cy="1440000"/>
          </a:xfrm>
          <a:prstGeom prst="rect">
            <a:avLst/>
          </a:prstGeom>
        </p:spPr>
      </p:pic>
      <p:sp>
        <p:nvSpPr>
          <p:cNvPr id="7" name="Marcador de contenido 5">
            <a:extLst>
              <a:ext uri="{FF2B5EF4-FFF2-40B4-BE49-F238E27FC236}">
                <a16:creationId xmlns:a16="http://schemas.microsoft.com/office/drawing/2014/main" id="{34994B6E-A687-4751-B794-846BF5DE84A1}"/>
              </a:ext>
            </a:extLst>
          </p:cNvPr>
          <p:cNvSpPr txBox="1">
            <a:spLocks/>
          </p:cNvSpPr>
          <p:nvPr/>
        </p:nvSpPr>
        <p:spPr>
          <a:xfrm>
            <a:off x="1966452" y="1405965"/>
            <a:ext cx="9956843" cy="490911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s-CL" sz="2400" dirty="0"/>
              <a:t>A nuestro entender, una medida sustancial y relevante para la industria como la eliminación de este artículo,  </a:t>
            </a:r>
            <a:r>
              <a:rPr lang="es-CL" sz="2400" b="1" u="sng" dirty="0"/>
              <a:t>debería ser parte del proceso de discusión y análisis del proyecto de Ley de Acuicultura</a:t>
            </a:r>
            <a:r>
              <a:rPr lang="es-CL" sz="2400" u="sng" dirty="0"/>
              <a:t>; </a:t>
            </a:r>
            <a:r>
              <a:rPr lang="es-CL" sz="2400" b="1" u="sng" dirty="0"/>
              <a:t>en base a estudios científicos, sociales y económicos y escuchando a diversos actores provenientes del mundo científico, académico, laboral, social, artesanal y actores que integran la cadena de valor del sector.</a:t>
            </a:r>
          </a:p>
          <a:p>
            <a:endParaRPr lang="es-CL" sz="2400" dirty="0"/>
          </a:p>
          <a:p>
            <a:pPr algn="just"/>
            <a:r>
              <a:rPr lang="es-CL" sz="2400" dirty="0"/>
              <a:t>Todo esto con el objetivo principal de brindar certezas de toda índole a quienes trabajan y se vinculan con esta actividad que es el principal rubro económico en la Macro zona sur de Chile.</a:t>
            </a:r>
          </a:p>
          <a:p>
            <a:endParaRPr lang="es-CL" sz="2400" dirty="0"/>
          </a:p>
          <a:p>
            <a:endParaRPr lang="es-CL" sz="2400" dirty="0"/>
          </a:p>
          <a:p>
            <a:endParaRPr lang="es-CL" sz="2400" dirty="0"/>
          </a:p>
        </p:txBody>
      </p:sp>
    </p:spTree>
    <p:extLst>
      <p:ext uri="{BB962C8B-B14F-4D97-AF65-F5344CB8AC3E}">
        <p14:creationId xmlns:p14="http://schemas.microsoft.com/office/powerpoint/2010/main" val="1940398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65C27E3B-9218-0A17-56C0-F6FE3F2CD79D}"/>
              </a:ext>
            </a:extLst>
          </p:cNvPr>
          <p:cNvSpPr>
            <a:spLocks noGrp="1"/>
          </p:cNvSpPr>
          <p:nvPr>
            <p:ph type="body" idx="1"/>
          </p:nvPr>
        </p:nvSpPr>
        <p:spPr>
          <a:xfrm>
            <a:off x="1803861" y="994929"/>
            <a:ext cx="9817331" cy="4799041"/>
          </a:xfrm>
        </p:spPr>
        <p:txBody>
          <a:bodyPr>
            <a:noAutofit/>
          </a:bodyPr>
          <a:lstStyle/>
          <a:p>
            <a:pPr marL="228600" indent="-228600" algn="just">
              <a:spcBef>
                <a:spcPts val="1000"/>
              </a:spcBef>
              <a:buChar char="•"/>
            </a:pPr>
            <a:endParaRPr lang="es-CL" sz="2400" dirty="0"/>
          </a:p>
          <a:p>
            <a:pPr marL="228600" indent="-228600" algn="just">
              <a:spcBef>
                <a:spcPts val="1000"/>
              </a:spcBef>
              <a:buChar char="•"/>
            </a:pPr>
            <a:r>
              <a:rPr lang="es-CL" sz="2400" dirty="0"/>
              <a:t>Artículo 158.- Las zonas lacustres, fluviales y marítimas que formen parte del Sistema Nacional de </a:t>
            </a:r>
            <a:r>
              <a:rPr lang="es-CL" sz="2400" dirty="0" err="1"/>
              <a:t>Areas</a:t>
            </a:r>
            <a:r>
              <a:rPr lang="es-CL" sz="2400" dirty="0"/>
              <a:t> Silvestres Protegidas del Estado, quedarán excluidas de toda actividad pesquera extractiva y de acuicultura.</a:t>
            </a:r>
          </a:p>
          <a:p>
            <a:pPr marL="228600" indent="-228600" algn="just">
              <a:spcBef>
                <a:spcPts val="1000"/>
              </a:spcBef>
              <a:buChar char="•"/>
            </a:pPr>
            <a:endParaRPr lang="es-CL" sz="2400" dirty="0"/>
          </a:p>
          <a:p>
            <a:pPr marL="228600" indent="-228600" algn="just">
              <a:spcBef>
                <a:spcPts val="1000"/>
              </a:spcBef>
              <a:buChar char="•"/>
            </a:pPr>
            <a:r>
              <a:rPr lang="es-CL" sz="2400" b="1" dirty="0"/>
              <a:t>No obstante, en las zonas marítimas que formen parte de Reservas Nacionales y Forestales, podrán realizarse dichas actividades</a:t>
            </a:r>
            <a:r>
              <a:rPr lang="es-CL" sz="2400" dirty="0"/>
              <a:t>. Previa autorización de los organismos competentes, podrá permitirse el uso de porciones terrestres que formen parte de dichas reservas, para complementar las actividades marítimas de acuicultura.</a:t>
            </a:r>
          </a:p>
        </p:txBody>
      </p:sp>
      <p:sp>
        <p:nvSpPr>
          <p:cNvPr id="4" name="Rectángulo 3">
            <a:extLst>
              <a:ext uri="{FF2B5EF4-FFF2-40B4-BE49-F238E27FC236}">
                <a16:creationId xmlns:a16="http://schemas.microsoft.com/office/drawing/2014/main" id="{CFF3E0F6-83DE-4CBD-ACE7-CDA4EC8599BE}"/>
              </a:ext>
            </a:extLst>
          </p:cNvPr>
          <p:cNvSpPr/>
          <p:nvPr/>
        </p:nvSpPr>
        <p:spPr>
          <a:xfrm>
            <a:off x="-1" y="0"/>
            <a:ext cx="1492469" cy="6858000"/>
          </a:xfrm>
          <a:prstGeom prst="rect">
            <a:avLst/>
          </a:prstGeom>
          <a:solidFill>
            <a:srgbClr val="F14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pic>
        <p:nvPicPr>
          <p:cNvPr id="5" name="Imagen 4">
            <a:extLst>
              <a:ext uri="{FF2B5EF4-FFF2-40B4-BE49-F238E27FC236}">
                <a16:creationId xmlns:a16="http://schemas.microsoft.com/office/drawing/2014/main" id="{605353D4-B8CB-46BE-8E66-93789D3B055D}"/>
              </a:ext>
            </a:extLst>
          </p:cNvPr>
          <p:cNvPicPr>
            <a:picLocks noChangeAspect="1"/>
          </p:cNvPicPr>
          <p:nvPr/>
        </p:nvPicPr>
        <p:blipFill>
          <a:blip r:embed="rId2">
            <a:biLevel thresh="25000"/>
            <a:extLst>
              <a:ext uri="{28A0092B-C50C-407E-A947-70E740481C1C}">
                <a14:useLocalDpi xmlns:a14="http://schemas.microsoft.com/office/drawing/2010/main" val="0"/>
              </a:ext>
            </a:extLst>
          </a:blip>
          <a:stretch>
            <a:fillRect/>
          </a:stretch>
        </p:blipFill>
        <p:spPr>
          <a:xfrm>
            <a:off x="-185534" y="5565057"/>
            <a:ext cx="1863533" cy="1440000"/>
          </a:xfrm>
          <a:prstGeom prst="rect">
            <a:avLst/>
          </a:prstGeom>
        </p:spPr>
      </p:pic>
      <p:sp>
        <p:nvSpPr>
          <p:cNvPr id="6" name="Marcador de contenido 5">
            <a:extLst>
              <a:ext uri="{FF2B5EF4-FFF2-40B4-BE49-F238E27FC236}">
                <a16:creationId xmlns:a16="http://schemas.microsoft.com/office/drawing/2014/main" id="{BAE9A2E3-45F2-42B0-A737-2AC768269A0F}"/>
              </a:ext>
            </a:extLst>
          </p:cNvPr>
          <p:cNvSpPr txBox="1">
            <a:spLocks/>
          </p:cNvSpPr>
          <p:nvPr/>
        </p:nvSpPr>
        <p:spPr>
          <a:xfrm>
            <a:off x="1803861" y="812121"/>
            <a:ext cx="10245296" cy="50381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CL" b="1" dirty="0">
                <a:solidFill>
                  <a:srgbClr val="FF3406"/>
                </a:solidFill>
                <a:latin typeface="Montserrat" pitchFamily="2" charset="77"/>
              </a:rPr>
              <a:t>Artículo 158 LGPA</a:t>
            </a:r>
          </a:p>
        </p:txBody>
      </p:sp>
    </p:spTree>
    <p:extLst>
      <p:ext uri="{BB962C8B-B14F-4D97-AF65-F5344CB8AC3E}">
        <p14:creationId xmlns:p14="http://schemas.microsoft.com/office/powerpoint/2010/main" val="4240946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65C27E3B-9218-0A17-56C0-F6FE3F2CD79D}"/>
              </a:ext>
            </a:extLst>
          </p:cNvPr>
          <p:cNvSpPr>
            <a:spLocks noGrp="1"/>
          </p:cNvSpPr>
          <p:nvPr>
            <p:ph type="body" idx="1"/>
          </p:nvPr>
        </p:nvSpPr>
        <p:spPr>
          <a:xfrm>
            <a:off x="1677999" y="1348693"/>
            <a:ext cx="10098303" cy="4936364"/>
          </a:xfrm>
        </p:spPr>
        <p:txBody>
          <a:bodyPr spcFirstLastPara="1" vert="horz" wrap="square" lIns="121892" tIns="121892" rIns="121892" bIns="121892" rtlCol="0" anchor="t" anchorCtr="0">
            <a:noAutofit/>
          </a:bodyPr>
          <a:lstStyle/>
          <a:p>
            <a:pPr marL="228600" indent="-228600" algn="just">
              <a:spcBef>
                <a:spcPts val="1000"/>
              </a:spcBef>
              <a:buChar char="•"/>
            </a:pPr>
            <a:r>
              <a:rPr lang="es-CL" sz="2400" dirty="0"/>
              <a:t>Artículo décimo noveno transitorio.- Especialmente, mientras no sea publicada en el Diario Oficial la Nueva Ley General de Acuicultura o una nueva normativa, </a:t>
            </a:r>
            <a:r>
              <a:rPr lang="es-CL" sz="2400" b="1" dirty="0"/>
              <a:t>mantendrán su vigencia las siguientes disposiciones, en aquello que resulten aplicables a materias y actividades acuícolas:</a:t>
            </a:r>
          </a:p>
          <a:p>
            <a:pPr marL="685765" lvl="1" indent="-228600" algn="just">
              <a:spcBef>
                <a:spcPts val="1000"/>
              </a:spcBef>
              <a:buChar char="•"/>
            </a:pPr>
            <a:r>
              <a:rPr lang="es-CL" sz="1800" dirty="0"/>
              <a:t>Los numerales 3, 4, 11 bis, 12, 14 A, 14 B, 14 bis, 15, 17, 22, 23, 24, 25, 25 bis, 26 ter, 28, 29, 34, 35, 36, 38, 39, 41, 42, 48, 49, 50, 51, 52, 53, 57, 54, 55, 56, 65 y 72 del artículo 2 del decreto supremo </a:t>
            </a:r>
            <a:r>
              <a:rPr lang="es-CL" sz="1800" dirty="0" err="1"/>
              <a:t>N°</a:t>
            </a:r>
            <a:r>
              <a:rPr lang="es-CL" sz="1800" dirty="0"/>
              <a:t> 430, de 1991, del entonces Ministerio de Economía, Fomento y Reconstrucción, que fija el texto refundido coordinado y sistematizado de la ley N°18.892, de 1989 y sus modificaciones,</a:t>
            </a:r>
            <a:r>
              <a:rPr lang="es-ES" sz="1800" dirty="0"/>
              <a:t> Ley General de Pesca y Acuicultura</a:t>
            </a:r>
            <a:r>
              <a:rPr lang="es-CL" sz="1800" dirty="0"/>
              <a:t>.</a:t>
            </a:r>
          </a:p>
          <a:p>
            <a:pPr marL="685765" lvl="1" indent="-228600" algn="just">
              <a:spcBef>
                <a:spcPts val="1000"/>
              </a:spcBef>
              <a:buChar char="•"/>
            </a:pPr>
            <a:r>
              <a:rPr lang="es-ES" sz="1800" dirty="0"/>
              <a:t>Los artículos 1b, 1D, 4B, 4C, 7, 13 F, 63, 91, 92, 92 A, 107, 108, 109, 114 A, 114 C, 114 D, 114 G, 116, 122, 122 bis, 136, 136 bis, 137, 137 bis, 139, 142, 154, 155 y 173 </a:t>
            </a:r>
            <a:r>
              <a:rPr lang="es-CL" sz="1800" dirty="0"/>
              <a:t>del decreto supremo </a:t>
            </a:r>
            <a:r>
              <a:rPr lang="es-CL" sz="1800" dirty="0" err="1"/>
              <a:t>N°</a:t>
            </a:r>
            <a:r>
              <a:rPr lang="es-CL" sz="1800" dirty="0"/>
              <a:t> 430, de 1991, del entonces Ministerio de Economía, Fomento y Reconstrucción, que fija el texto refundido coordinado y sistematizado de la ley N°18.892, de 1989 y sus modificaciones,</a:t>
            </a:r>
            <a:r>
              <a:rPr lang="es-ES" sz="1800" dirty="0"/>
              <a:t> Ley General de Pesca y Acuicultura</a:t>
            </a:r>
            <a:r>
              <a:rPr lang="es-CL" sz="1800" dirty="0"/>
              <a:t>….”.</a:t>
            </a:r>
          </a:p>
          <a:p>
            <a:pPr marL="228600" indent="-228600" algn="just">
              <a:spcBef>
                <a:spcPts val="1000"/>
              </a:spcBef>
              <a:buChar char="•"/>
            </a:pPr>
            <a:endParaRPr lang="es-CL" sz="2400" dirty="0"/>
          </a:p>
        </p:txBody>
      </p:sp>
      <p:sp>
        <p:nvSpPr>
          <p:cNvPr id="2" name="Elipse 1">
            <a:extLst>
              <a:ext uri="{FF2B5EF4-FFF2-40B4-BE49-F238E27FC236}">
                <a16:creationId xmlns:a16="http://schemas.microsoft.com/office/drawing/2014/main" id="{DDB38133-1372-4878-ACD1-2033191544FB}"/>
              </a:ext>
            </a:extLst>
          </p:cNvPr>
          <p:cNvSpPr/>
          <p:nvPr/>
        </p:nvSpPr>
        <p:spPr>
          <a:xfrm>
            <a:off x="7316895" y="3971143"/>
            <a:ext cx="1882066" cy="1429305"/>
          </a:xfrm>
          <a:prstGeom prst="ellipse">
            <a:avLst/>
          </a:prstGeom>
          <a:noFill/>
          <a:ln w="28575">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CL"/>
          </a:p>
        </p:txBody>
      </p:sp>
      <p:sp>
        <p:nvSpPr>
          <p:cNvPr id="4" name="Rectángulo 3">
            <a:extLst>
              <a:ext uri="{FF2B5EF4-FFF2-40B4-BE49-F238E27FC236}">
                <a16:creationId xmlns:a16="http://schemas.microsoft.com/office/drawing/2014/main" id="{159A494F-955A-443E-8606-5FB951AEDE88}"/>
              </a:ext>
            </a:extLst>
          </p:cNvPr>
          <p:cNvSpPr/>
          <p:nvPr/>
        </p:nvSpPr>
        <p:spPr>
          <a:xfrm>
            <a:off x="-1" y="0"/>
            <a:ext cx="1492469" cy="6858000"/>
          </a:xfrm>
          <a:prstGeom prst="rect">
            <a:avLst/>
          </a:prstGeom>
          <a:solidFill>
            <a:srgbClr val="F14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pic>
        <p:nvPicPr>
          <p:cNvPr id="5" name="Imagen 4">
            <a:extLst>
              <a:ext uri="{FF2B5EF4-FFF2-40B4-BE49-F238E27FC236}">
                <a16:creationId xmlns:a16="http://schemas.microsoft.com/office/drawing/2014/main" id="{69B3CF8F-7D66-487A-B51D-29DA18994B15}"/>
              </a:ext>
            </a:extLst>
          </p:cNvPr>
          <p:cNvPicPr>
            <a:picLocks noChangeAspect="1"/>
          </p:cNvPicPr>
          <p:nvPr/>
        </p:nvPicPr>
        <p:blipFill>
          <a:blip r:embed="rId2">
            <a:biLevel thresh="25000"/>
            <a:extLst>
              <a:ext uri="{28A0092B-C50C-407E-A947-70E740481C1C}">
                <a14:useLocalDpi xmlns:a14="http://schemas.microsoft.com/office/drawing/2010/main" val="0"/>
              </a:ext>
            </a:extLst>
          </a:blip>
          <a:stretch>
            <a:fillRect/>
          </a:stretch>
        </p:blipFill>
        <p:spPr>
          <a:xfrm>
            <a:off x="-185534" y="5565057"/>
            <a:ext cx="1863533" cy="1440000"/>
          </a:xfrm>
          <a:prstGeom prst="rect">
            <a:avLst/>
          </a:prstGeom>
        </p:spPr>
      </p:pic>
      <p:sp>
        <p:nvSpPr>
          <p:cNvPr id="6" name="Marcador de contenido 5">
            <a:extLst>
              <a:ext uri="{FF2B5EF4-FFF2-40B4-BE49-F238E27FC236}">
                <a16:creationId xmlns:a16="http://schemas.microsoft.com/office/drawing/2014/main" id="{DDDB2F01-2E2A-4146-A308-8F3C91CEA2A0}"/>
              </a:ext>
            </a:extLst>
          </p:cNvPr>
          <p:cNvSpPr txBox="1">
            <a:spLocks/>
          </p:cNvSpPr>
          <p:nvPr/>
        </p:nvSpPr>
        <p:spPr>
          <a:xfrm>
            <a:off x="1803861" y="571053"/>
            <a:ext cx="10245296" cy="50381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CL" b="1" dirty="0">
                <a:solidFill>
                  <a:srgbClr val="FF3406"/>
                </a:solidFill>
                <a:latin typeface="Montserrat" pitchFamily="2" charset="77"/>
              </a:rPr>
              <a:t>Artículo 19º transitorio, proyecto de Ley de Pesca.</a:t>
            </a:r>
          </a:p>
          <a:p>
            <a:pPr algn="just"/>
            <a:endParaRPr lang="es-CL" dirty="0"/>
          </a:p>
          <a:p>
            <a:pPr marL="0" indent="0" algn="just">
              <a:buNone/>
            </a:pPr>
            <a:endParaRPr lang="es-CL" b="1" dirty="0">
              <a:solidFill>
                <a:srgbClr val="FF3406"/>
              </a:solidFill>
              <a:latin typeface="Montserrat" pitchFamily="2" charset="77"/>
            </a:endParaRPr>
          </a:p>
        </p:txBody>
      </p:sp>
    </p:spTree>
    <p:extLst>
      <p:ext uri="{BB962C8B-B14F-4D97-AF65-F5344CB8AC3E}">
        <p14:creationId xmlns:p14="http://schemas.microsoft.com/office/powerpoint/2010/main" val="1231830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2" name="Rectángulo 1">
            <a:extLst>
              <a:ext uri="{FF2B5EF4-FFF2-40B4-BE49-F238E27FC236}">
                <a16:creationId xmlns:a16="http://schemas.microsoft.com/office/drawing/2014/main" id="{265A264C-8378-4503-9C15-46142CE06F35}"/>
              </a:ext>
            </a:extLst>
          </p:cNvPr>
          <p:cNvSpPr/>
          <p:nvPr/>
        </p:nvSpPr>
        <p:spPr>
          <a:xfrm>
            <a:off x="-1" y="0"/>
            <a:ext cx="1492469" cy="6858000"/>
          </a:xfrm>
          <a:prstGeom prst="rect">
            <a:avLst/>
          </a:prstGeom>
          <a:solidFill>
            <a:srgbClr val="F14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5" name="Marcador de contenido 5">
            <a:extLst>
              <a:ext uri="{FF2B5EF4-FFF2-40B4-BE49-F238E27FC236}">
                <a16:creationId xmlns:a16="http://schemas.microsoft.com/office/drawing/2014/main" id="{79004DC0-3630-42A1-BF55-8CE241748F11}"/>
              </a:ext>
            </a:extLst>
          </p:cNvPr>
          <p:cNvSpPr txBox="1">
            <a:spLocks/>
          </p:cNvSpPr>
          <p:nvPr/>
        </p:nvSpPr>
        <p:spPr>
          <a:xfrm>
            <a:off x="1946704" y="427208"/>
            <a:ext cx="10245296" cy="75713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ES_tradnl" b="1" dirty="0">
                <a:solidFill>
                  <a:srgbClr val="FF3406"/>
                </a:solidFill>
                <a:latin typeface="Montserrat" pitchFamily="2" charset="77"/>
              </a:rPr>
              <a:t>Consideraciones finales</a:t>
            </a:r>
          </a:p>
        </p:txBody>
      </p:sp>
      <p:pic>
        <p:nvPicPr>
          <p:cNvPr id="4" name="Imagen 3">
            <a:extLst>
              <a:ext uri="{FF2B5EF4-FFF2-40B4-BE49-F238E27FC236}">
                <a16:creationId xmlns:a16="http://schemas.microsoft.com/office/drawing/2014/main" id="{43127E42-61A6-43D9-8796-84E98DAB9227}"/>
              </a:ext>
            </a:extLst>
          </p:cNvPr>
          <p:cNvPicPr>
            <a:picLocks noChangeAspect="1"/>
          </p:cNvPicPr>
          <p:nvPr/>
        </p:nvPicPr>
        <p:blipFill>
          <a:blip r:embed="rId3">
            <a:biLevel thresh="25000"/>
            <a:extLst>
              <a:ext uri="{28A0092B-C50C-407E-A947-70E740481C1C}">
                <a14:useLocalDpi xmlns:a14="http://schemas.microsoft.com/office/drawing/2010/main" val="0"/>
              </a:ext>
            </a:extLst>
          </a:blip>
          <a:stretch>
            <a:fillRect/>
          </a:stretch>
        </p:blipFill>
        <p:spPr>
          <a:xfrm>
            <a:off x="-185534" y="5565057"/>
            <a:ext cx="1863533" cy="1440000"/>
          </a:xfrm>
          <a:prstGeom prst="rect">
            <a:avLst/>
          </a:prstGeom>
        </p:spPr>
      </p:pic>
      <p:sp>
        <p:nvSpPr>
          <p:cNvPr id="7" name="Marcador de contenido 5">
            <a:extLst>
              <a:ext uri="{FF2B5EF4-FFF2-40B4-BE49-F238E27FC236}">
                <a16:creationId xmlns:a16="http://schemas.microsoft.com/office/drawing/2014/main" id="{34994B6E-A687-4751-B794-846BF5DE84A1}"/>
              </a:ext>
            </a:extLst>
          </p:cNvPr>
          <p:cNvSpPr txBox="1">
            <a:spLocks/>
          </p:cNvSpPr>
          <p:nvPr/>
        </p:nvSpPr>
        <p:spPr>
          <a:xfrm>
            <a:off x="1966452" y="1405965"/>
            <a:ext cx="9956843" cy="490911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s-CL" sz="2400" b="1" dirty="0"/>
              <a:t>Solicitamos al ejecutivo aclarar el motivo de la eliminación del artículo 158 de la LGPA, dentro del marco de la Ley General de Pesca.</a:t>
            </a:r>
          </a:p>
          <a:p>
            <a:pPr algn="just"/>
            <a:r>
              <a:rPr lang="es-CL" sz="2400" b="1" dirty="0"/>
              <a:t>Solicitamos a esta comisión revisar los puntos expuestos y analizar la pertinencia de la medida.</a:t>
            </a:r>
            <a:endParaRPr lang="es-CL" sz="2400" dirty="0"/>
          </a:p>
          <a:p>
            <a:pPr algn="just"/>
            <a:r>
              <a:rPr lang="es-CL" sz="2400" dirty="0"/>
              <a:t>La industria del salmón solo opera en sectores definidos previamente por la autoridad es decir en Áreas Aptas para la Acuicultura(AAA) y se opera solo en base a autorizaciones de las autoridades sectoriales. </a:t>
            </a:r>
          </a:p>
          <a:p>
            <a:pPr algn="just"/>
            <a:r>
              <a:rPr lang="es-CL" sz="2400" dirty="0"/>
              <a:t>Es relevante señalar que existen casos, de áreas aptas para la acuicultura, y concesiones vigentes, en sectores que con posterioridad han sido decretados como parques o reservas.</a:t>
            </a:r>
          </a:p>
          <a:p>
            <a:pPr marL="0" indent="0">
              <a:buNone/>
            </a:pPr>
            <a:endParaRPr lang="es-CL" sz="2400" b="1" dirty="0"/>
          </a:p>
          <a:p>
            <a:endParaRPr lang="es-CL" sz="2400" dirty="0"/>
          </a:p>
        </p:txBody>
      </p:sp>
    </p:spTree>
    <p:extLst>
      <p:ext uri="{BB962C8B-B14F-4D97-AF65-F5344CB8AC3E}">
        <p14:creationId xmlns:p14="http://schemas.microsoft.com/office/powerpoint/2010/main" val="2924935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0" y="0"/>
            <a:ext cx="12192000" cy="6858000"/>
          </a:xfrm>
          <a:prstGeom prst="rect">
            <a:avLst/>
          </a:prstGeom>
        </p:spPr>
      </p:pic>
      <p:sp>
        <p:nvSpPr>
          <p:cNvPr id="4" name="AutoShape 4"/>
          <p:cNvSpPr/>
          <p:nvPr/>
        </p:nvSpPr>
        <p:spPr>
          <a:xfrm>
            <a:off x="552216" y="3293240"/>
            <a:ext cx="924023" cy="0"/>
          </a:xfrm>
          <a:prstGeom prst="line">
            <a:avLst/>
          </a:prstGeom>
          <a:ln w="180975" cap="flat">
            <a:solidFill>
              <a:srgbClr val="FF3406"/>
            </a:solidFill>
            <a:prstDash val="solid"/>
            <a:headEnd type="none" w="sm" len="sm"/>
            <a:tailEnd type="none" w="sm" len="sm"/>
          </a:ln>
        </p:spPr>
        <p:txBody>
          <a:bodyPr/>
          <a:lstStyle/>
          <a:p>
            <a:endParaRPr lang="es-CL"/>
          </a:p>
        </p:txBody>
      </p:sp>
      <p:sp>
        <p:nvSpPr>
          <p:cNvPr id="5" name="Freeform 5"/>
          <p:cNvSpPr/>
          <p:nvPr/>
        </p:nvSpPr>
        <p:spPr>
          <a:xfrm>
            <a:off x="568066" y="4750621"/>
            <a:ext cx="1816347" cy="2107379"/>
          </a:xfrm>
          <a:custGeom>
            <a:avLst/>
            <a:gdLst/>
            <a:ahLst/>
            <a:cxnLst/>
            <a:rect l="l" t="t" r="r" b="b"/>
            <a:pathLst>
              <a:path w="2724521" h="3161068">
                <a:moveTo>
                  <a:pt x="0" y="0"/>
                </a:moveTo>
                <a:lnTo>
                  <a:pt x="2724521" y="0"/>
                </a:lnTo>
                <a:lnTo>
                  <a:pt x="2724521" y="3161068"/>
                </a:lnTo>
                <a:lnTo>
                  <a:pt x="0" y="3161068"/>
                </a:lnTo>
                <a:lnTo>
                  <a:pt x="0" y="0"/>
                </a:lnTo>
                <a:close/>
              </a:path>
            </a:pathLst>
          </a:custGeom>
          <a:blipFill>
            <a:blip r:embed="rId3"/>
            <a:stretch>
              <a:fillRect l="-24182" r="-25927"/>
            </a:stretch>
          </a:blipFill>
        </p:spPr>
        <p:txBody>
          <a:bodyPr/>
          <a:lstStyle/>
          <a:p>
            <a:endParaRPr lang="es-CL"/>
          </a:p>
        </p:txBody>
      </p:sp>
      <p:sp>
        <p:nvSpPr>
          <p:cNvPr id="6" name="TextBox 6"/>
          <p:cNvSpPr txBox="1"/>
          <p:nvPr/>
        </p:nvSpPr>
        <p:spPr>
          <a:xfrm>
            <a:off x="568065" y="726763"/>
            <a:ext cx="9676765" cy="1282402"/>
          </a:xfrm>
          <a:prstGeom prst="rect">
            <a:avLst/>
          </a:prstGeom>
        </p:spPr>
        <p:txBody>
          <a:bodyPr wrap="square" lIns="0" tIns="0" rIns="0" bIns="0" rtlCol="0" anchor="t">
            <a:spAutoFit/>
          </a:bodyPr>
          <a:lstStyle/>
          <a:p>
            <a:pPr>
              <a:lnSpc>
                <a:spcPts val="5010"/>
              </a:lnSpc>
            </a:pPr>
            <a:r>
              <a:rPr lang="en-US" sz="4912" b="1" spc="349" dirty="0">
                <a:solidFill>
                  <a:srgbClr val="FFFFFF"/>
                </a:solidFill>
                <a:latin typeface="Montserrat Black" pitchFamily="2" charset="77"/>
              </a:rPr>
              <a:t>EXPOSICION PROYECTO DE LEY GENERAL DE PESCA</a:t>
            </a:r>
          </a:p>
        </p:txBody>
      </p:sp>
      <p:sp>
        <p:nvSpPr>
          <p:cNvPr id="9" name="TextBox 3">
            <a:extLst>
              <a:ext uri="{FF2B5EF4-FFF2-40B4-BE49-F238E27FC236}">
                <a16:creationId xmlns:a16="http://schemas.microsoft.com/office/drawing/2014/main" id="{C2416801-DB55-3041-B327-E15729C79BB5}"/>
              </a:ext>
            </a:extLst>
          </p:cNvPr>
          <p:cNvSpPr txBox="1"/>
          <p:nvPr/>
        </p:nvSpPr>
        <p:spPr>
          <a:xfrm>
            <a:off x="568065" y="1972922"/>
            <a:ext cx="2800063" cy="256480"/>
          </a:xfrm>
          <a:prstGeom prst="rect">
            <a:avLst/>
          </a:prstGeom>
        </p:spPr>
        <p:txBody>
          <a:bodyPr lIns="0" tIns="0" rIns="0" bIns="0" rtlCol="0" anchor="t">
            <a:spAutoFit/>
          </a:bodyPr>
          <a:lstStyle/>
          <a:p>
            <a:pPr>
              <a:lnSpc>
                <a:spcPts val="2043"/>
              </a:lnSpc>
            </a:pPr>
            <a:r>
              <a:rPr lang="es-CL" sz="2000" b="1" dirty="0">
                <a:solidFill>
                  <a:schemeClr val="bg1"/>
                </a:solidFill>
                <a:latin typeface="Montserrat"/>
                <a:ea typeface="Montserrat"/>
                <a:cs typeface="Montserrat"/>
                <a:sym typeface="Montserrat"/>
              </a:rPr>
              <a:t>Boletín </a:t>
            </a:r>
            <a:r>
              <a:rPr lang="es-CL" sz="2000" b="1" dirty="0" err="1">
                <a:solidFill>
                  <a:schemeClr val="bg1"/>
                </a:solidFill>
                <a:latin typeface="Montserrat"/>
                <a:ea typeface="Montserrat"/>
                <a:cs typeface="Montserrat"/>
                <a:sym typeface="Montserrat"/>
              </a:rPr>
              <a:t>N°</a:t>
            </a:r>
            <a:r>
              <a:rPr lang="es-CL" sz="2000" b="1" dirty="0">
                <a:solidFill>
                  <a:schemeClr val="bg1"/>
                </a:solidFill>
                <a:latin typeface="Montserrat"/>
                <a:ea typeface="Montserrat"/>
                <a:cs typeface="Montserrat"/>
                <a:sym typeface="Montserrat"/>
              </a:rPr>
              <a:t> 16.500-21</a:t>
            </a:r>
            <a:endParaRPr lang="en-US" sz="2000" b="1" dirty="0">
              <a:solidFill>
                <a:schemeClr val="bg1"/>
              </a:solidFill>
              <a:latin typeface="Montserrat Semi-Bold"/>
              <a:hlinkClick r:id="rId4" tooltip="https://okwu.cl/collections/sticks-fundamentales">
                <a:extLst>
                  <a:ext uri="{A12FA001-AC4F-418D-AE19-62706E023703}">
                    <ahyp:hlinkClr xmlns:ahyp="http://schemas.microsoft.com/office/drawing/2018/hyperlinkcolor" val="tx"/>
                  </a:ext>
                </a:extLst>
              </a:hlinkClick>
            </a:endParaRPr>
          </a:p>
        </p:txBody>
      </p:sp>
      <p:sp>
        <p:nvSpPr>
          <p:cNvPr id="7" name="TextBox 3">
            <a:extLst>
              <a:ext uri="{FF2B5EF4-FFF2-40B4-BE49-F238E27FC236}">
                <a16:creationId xmlns:a16="http://schemas.microsoft.com/office/drawing/2014/main" id="{B1D2920E-88C0-46A4-826A-80BD4E490370}"/>
              </a:ext>
            </a:extLst>
          </p:cNvPr>
          <p:cNvSpPr txBox="1"/>
          <p:nvPr/>
        </p:nvSpPr>
        <p:spPr>
          <a:xfrm>
            <a:off x="552216" y="2607688"/>
            <a:ext cx="3345081" cy="512961"/>
          </a:xfrm>
          <a:prstGeom prst="rect">
            <a:avLst/>
          </a:prstGeom>
        </p:spPr>
        <p:txBody>
          <a:bodyPr wrap="square" lIns="0" tIns="0" rIns="0" bIns="0" rtlCol="0" anchor="t">
            <a:spAutoFit/>
          </a:bodyPr>
          <a:lstStyle/>
          <a:p>
            <a:pPr>
              <a:lnSpc>
                <a:spcPts val="2043"/>
              </a:lnSpc>
            </a:pPr>
            <a:endParaRPr lang="es-CL" b="1" dirty="0">
              <a:solidFill>
                <a:schemeClr val="bg1"/>
              </a:solidFill>
              <a:latin typeface="Montserrat"/>
              <a:ea typeface="Montserrat"/>
              <a:cs typeface="Montserrat"/>
              <a:sym typeface="Montserrat"/>
            </a:endParaRPr>
          </a:p>
          <a:p>
            <a:pPr>
              <a:lnSpc>
                <a:spcPts val="2043"/>
              </a:lnSpc>
            </a:pPr>
            <a:r>
              <a:rPr lang="es-CL" b="1" dirty="0">
                <a:solidFill>
                  <a:schemeClr val="bg1"/>
                </a:solidFill>
                <a:latin typeface="Montserrat"/>
                <a:ea typeface="Montserrat"/>
                <a:cs typeface="Montserrat"/>
                <a:sym typeface="Montserrat"/>
              </a:rPr>
              <a:t>Puerto Montt, 11 Abril 2024</a:t>
            </a:r>
            <a:endParaRPr lang="en-US" b="1" dirty="0">
              <a:solidFill>
                <a:schemeClr val="bg1"/>
              </a:solidFill>
              <a:latin typeface="Montserrat Semi-Bold"/>
              <a:hlinkClick r:id="rId4" tooltip="https://okwu.cl/collections/sticks-fundamentales">
                <a:extLst>
                  <a:ext uri="{A12FA001-AC4F-418D-AE19-62706E023703}">
                    <ahyp:hlinkClr xmlns:ahyp="http://schemas.microsoft.com/office/drawing/2018/hyperlinkcolor" val="tx"/>
                  </a:ext>
                </a:extLst>
              </a:hlinkClick>
            </a:endParaRPr>
          </a:p>
        </p:txBody>
      </p:sp>
    </p:spTree>
    <p:extLst>
      <p:ext uri="{BB962C8B-B14F-4D97-AF65-F5344CB8AC3E}">
        <p14:creationId xmlns:p14="http://schemas.microsoft.com/office/powerpoint/2010/main" val="369329653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31FE0A5D7FC720418D25FF140C5EA71E" ma:contentTypeVersion="11" ma:contentTypeDescription="Crear nuevo documento." ma:contentTypeScope="" ma:versionID="62c463417aaaa202e983c1d2e815d842">
  <xsd:schema xmlns:xsd="http://www.w3.org/2001/XMLSchema" xmlns:xs="http://www.w3.org/2001/XMLSchema" xmlns:p="http://schemas.microsoft.com/office/2006/metadata/properties" xmlns:ns2="96f6c725-4322-41ea-839c-dc856c242e0b" xmlns:ns3="bbdfa8ac-5035-4881-b348-72649ee5ecd2" targetNamespace="http://schemas.microsoft.com/office/2006/metadata/properties" ma:root="true" ma:fieldsID="4a0a074c39928cf1629fd755aed81d31" ns2:_="" ns3:_="">
    <xsd:import namespace="96f6c725-4322-41ea-839c-dc856c242e0b"/>
    <xsd:import namespace="bbdfa8ac-5035-4881-b348-72649ee5ecd2"/>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f6c725-4322-41ea-839c-dc856c242e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Etiquetas de imagen" ma:readOnly="false" ma:fieldId="{5cf76f15-5ced-4ddc-b409-7134ff3c332f}" ma:taxonomyMulti="true" ma:sspId="b4e63c7c-7208-4412-ac02-20084f1ee628"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bdfa8ac-5035-4881-b348-72649ee5ecd2"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dae4c7fd-1a8b-423a-a84a-b703b25c719a}" ma:internalName="TaxCatchAll" ma:showField="CatchAllData" ma:web="bbdfa8ac-5035-4881-b348-72649ee5ecd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bdfa8ac-5035-4881-b348-72649ee5ecd2" xsi:nil="true"/>
    <lcf76f155ced4ddcb4097134ff3c332f xmlns="96f6c725-4322-41ea-839c-dc856c242e0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841558A-8082-471F-9515-B86082B55A95}"/>
</file>

<file path=customXml/itemProps2.xml><?xml version="1.0" encoding="utf-8"?>
<ds:datastoreItem xmlns:ds="http://schemas.openxmlformats.org/officeDocument/2006/customXml" ds:itemID="{7AB77C9F-C414-48D4-9CFF-4EFC76D502E8}"/>
</file>

<file path=customXml/itemProps3.xml><?xml version="1.0" encoding="utf-8"?>
<ds:datastoreItem xmlns:ds="http://schemas.openxmlformats.org/officeDocument/2006/customXml" ds:itemID="{B48D3A19-B152-48C2-905D-886379CA91F3}"/>
</file>

<file path=docProps/app.xml><?xml version="1.0" encoding="utf-8"?>
<Properties xmlns="http://schemas.openxmlformats.org/officeDocument/2006/extended-properties" xmlns:vt="http://schemas.openxmlformats.org/officeDocument/2006/docPropsVTypes">
  <TotalTime>121</TotalTime>
  <Words>779</Words>
  <Application>Microsoft Office PowerPoint</Application>
  <PresentationFormat>Panorámica</PresentationFormat>
  <Paragraphs>37</Paragraphs>
  <Slides>7</Slides>
  <Notes>3</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7</vt:i4>
      </vt:variant>
    </vt:vector>
  </HeadingPairs>
  <TitlesOfParts>
    <vt:vector size="14" baseType="lpstr">
      <vt:lpstr>Arial</vt:lpstr>
      <vt:lpstr>Calibri</vt:lpstr>
      <vt:lpstr>Calibri Light</vt:lpstr>
      <vt:lpstr>Montserrat</vt:lpstr>
      <vt:lpstr>Montserrat Black</vt:lpstr>
      <vt:lpstr>Montserrat Semi-Bold</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 Alicia Baltierra</dc:creator>
  <cp:lastModifiedBy>Francisca Javiera Navarro M.</cp:lastModifiedBy>
  <cp:revision>13</cp:revision>
  <dcterms:created xsi:type="dcterms:W3CDTF">2024-04-10T19:48:14Z</dcterms:created>
  <dcterms:modified xsi:type="dcterms:W3CDTF">2024-04-11T14:07:28Z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0x01010031FE0A5D7FC720418D25FF140C5EA71E</vt:lpwstr>
  </property>
</Properties>
</file>