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335" r:id="rId3"/>
    <p:sldId id="256" r:id="rId4"/>
  </p:sldIdLst>
  <p:sldSz cx="12192000" cy="6858000"/>
  <p:notesSz cx="7010400" cy="92964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6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315309-10CB-43D3-8B7C-4C414701FFE3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680A8CB4-10AF-4881-92B8-AEC655B4953B}">
      <dgm:prSet phldrT="[Texto]"/>
      <dgm:spPr/>
      <dgm:t>
        <a:bodyPr/>
        <a:lstStyle/>
        <a:p>
          <a:r>
            <a:rPr lang="es-MX" dirty="0"/>
            <a:t>SSP</a:t>
          </a:r>
          <a:endParaRPr lang="es-CL" dirty="0"/>
        </a:p>
      </dgm:t>
    </dgm:pt>
    <dgm:pt modelId="{FE6209DF-A2C9-48A9-8E2B-7B0847858A76}" type="parTrans" cxnId="{F09E5D47-A50A-4478-91D3-E516F11D2E1A}">
      <dgm:prSet/>
      <dgm:spPr/>
      <dgm:t>
        <a:bodyPr/>
        <a:lstStyle/>
        <a:p>
          <a:endParaRPr lang="es-CL"/>
        </a:p>
      </dgm:t>
    </dgm:pt>
    <dgm:pt modelId="{A490698B-AEA8-41C5-BA39-75FE152E875B}" type="sibTrans" cxnId="{F09E5D47-A50A-4478-91D3-E516F11D2E1A}">
      <dgm:prSet/>
      <dgm:spPr/>
      <dgm:t>
        <a:bodyPr/>
        <a:lstStyle/>
        <a:p>
          <a:endParaRPr lang="es-CL"/>
        </a:p>
      </dgm:t>
    </dgm:pt>
    <dgm:pt modelId="{46303EEB-AEE7-4D39-B971-088E7638ADA7}">
      <dgm:prSet phldrT="[Texto]"/>
      <dgm:spPr/>
      <dgm:t>
        <a:bodyPr/>
        <a:lstStyle/>
        <a:p>
          <a:r>
            <a:rPr lang="es-MX" dirty="0"/>
            <a:t>Divisiones</a:t>
          </a:r>
        </a:p>
        <a:p>
          <a:r>
            <a:rPr lang="es-MX" dirty="0" err="1"/>
            <a:t>Diplas</a:t>
          </a:r>
          <a:r>
            <a:rPr lang="es-MX" dirty="0"/>
            <a:t>-</a:t>
          </a:r>
          <a:r>
            <a:rPr lang="es-MX" dirty="0" err="1"/>
            <a:t>Diprece</a:t>
          </a:r>
          <a:r>
            <a:rPr lang="es-MX" dirty="0"/>
            <a:t>-</a:t>
          </a:r>
          <a:r>
            <a:rPr lang="es-MX" dirty="0" err="1"/>
            <a:t>Dipol</a:t>
          </a:r>
          <a:r>
            <a:rPr lang="es-MX" dirty="0"/>
            <a:t>-DFAI</a:t>
          </a:r>
          <a:endParaRPr lang="es-CL" dirty="0"/>
        </a:p>
      </dgm:t>
    </dgm:pt>
    <dgm:pt modelId="{9E154C04-95AD-4B37-9CE8-ABF6283EECF3}" type="parTrans" cxnId="{1BD4B340-DCCF-43F2-992C-6461DB5A9DA1}">
      <dgm:prSet/>
      <dgm:spPr/>
      <dgm:t>
        <a:bodyPr/>
        <a:lstStyle/>
        <a:p>
          <a:endParaRPr lang="es-CL"/>
        </a:p>
      </dgm:t>
    </dgm:pt>
    <dgm:pt modelId="{F2D9BD14-B0FA-43CD-8810-B1B532E5D703}" type="sibTrans" cxnId="{1BD4B340-DCCF-43F2-992C-6461DB5A9DA1}">
      <dgm:prSet/>
      <dgm:spPr/>
      <dgm:t>
        <a:bodyPr/>
        <a:lstStyle/>
        <a:p>
          <a:endParaRPr lang="es-CL"/>
        </a:p>
      </dgm:t>
    </dgm:pt>
    <dgm:pt modelId="{79378D13-6D85-43F8-AEDA-904429324BF1}">
      <dgm:prSet phldrT="[Texto]"/>
      <dgm:spPr/>
      <dgm:t>
        <a:bodyPr/>
        <a:lstStyle/>
        <a:p>
          <a:r>
            <a:rPr lang="es-MX" dirty="0"/>
            <a:t>16 Seremis</a:t>
          </a:r>
          <a:endParaRPr lang="es-CL" dirty="0"/>
        </a:p>
      </dgm:t>
    </dgm:pt>
    <dgm:pt modelId="{54167585-B60C-4CD3-A353-BA5891724311}" type="parTrans" cxnId="{D6CC1747-A451-4707-8B99-4087160F6DCA}">
      <dgm:prSet/>
      <dgm:spPr/>
      <dgm:t>
        <a:bodyPr/>
        <a:lstStyle/>
        <a:p>
          <a:endParaRPr lang="es-CL"/>
        </a:p>
      </dgm:t>
    </dgm:pt>
    <dgm:pt modelId="{496B9C7D-0045-4D0F-9EC8-D6CAFFFBD20C}" type="sibTrans" cxnId="{D6CC1747-A451-4707-8B99-4087160F6DCA}">
      <dgm:prSet/>
      <dgm:spPr/>
      <dgm:t>
        <a:bodyPr/>
        <a:lstStyle/>
        <a:p>
          <a:endParaRPr lang="es-CL"/>
        </a:p>
      </dgm:t>
    </dgm:pt>
    <dgm:pt modelId="{BE2655C5-8830-4B56-98EC-021983E9E489}">
      <dgm:prSet phldrT="[Texto]"/>
      <dgm:spPr>
        <a:solidFill>
          <a:schemeClr val="accent2"/>
        </a:solidFill>
      </dgm:spPr>
      <dgm:t>
        <a:bodyPr/>
        <a:lstStyle/>
        <a:p>
          <a:r>
            <a:rPr lang="es-MX" dirty="0"/>
            <a:t>SRA</a:t>
          </a:r>
          <a:endParaRPr lang="es-CL" dirty="0"/>
        </a:p>
      </dgm:t>
    </dgm:pt>
    <dgm:pt modelId="{387A3DCD-6143-4933-8373-B779F2BA0680}" type="parTrans" cxnId="{6C9113D0-4FE6-4254-A5DA-50A09FF6E6F2}">
      <dgm:prSet/>
      <dgm:spPr/>
      <dgm:t>
        <a:bodyPr/>
        <a:lstStyle/>
        <a:p>
          <a:endParaRPr lang="es-CL"/>
        </a:p>
      </dgm:t>
    </dgm:pt>
    <dgm:pt modelId="{8880E79B-5076-42D2-8CD6-E4810DE82D3B}" type="sibTrans" cxnId="{6C9113D0-4FE6-4254-A5DA-50A09FF6E6F2}">
      <dgm:prSet/>
      <dgm:spPr/>
      <dgm:t>
        <a:bodyPr/>
        <a:lstStyle/>
        <a:p>
          <a:endParaRPr lang="es-CL"/>
        </a:p>
      </dgm:t>
    </dgm:pt>
    <dgm:pt modelId="{F1151689-6A50-41F6-BA95-58E22A82DC72}">
      <dgm:prSet phldrT="[Texto]"/>
      <dgm:spPr/>
      <dgm:t>
        <a:bodyPr/>
        <a:lstStyle/>
        <a:p>
          <a:r>
            <a:rPr lang="es-MX" dirty="0"/>
            <a:t>Divisiones</a:t>
          </a:r>
        </a:p>
        <a:p>
          <a:r>
            <a:rPr lang="es-MX" dirty="0" err="1"/>
            <a:t>Divap-Digedep-Digera-Divición</a:t>
          </a:r>
          <a:r>
            <a:rPr lang="es-MX" dirty="0"/>
            <a:t> de Presupuesto e Inversiones</a:t>
          </a:r>
          <a:endParaRPr lang="es-CL" dirty="0"/>
        </a:p>
      </dgm:t>
    </dgm:pt>
    <dgm:pt modelId="{77552478-792E-4D8C-81BD-1A0FDD214D07}" type="parTrans" cxnId="{B9CA3A78-7C86-4BE4-9163-8F3AD12E280C}">
      <dgm:prSet/>
      <dgm:spPr/>
      <dgm:t>
        <a:bodyPr/>
        <a:lstStyle/>
        <a:p>
          <a:endParaRPr lang="es-CL"/>
        </a:p>
      </dgm:t>
    </dgm:pt>
    <dgm:pt modelId="{DFBD56FE-3683-4DCA-9C52-5A865245C72E}" type="sibTrans" cxnId="{B9CA3A78-7C86-4BE4-9163-8F3AD12E280C}">
      <dgm:prSet/>
      <dgm:spPr/>
      <dgm:t>
        <a:bodyPr/>
        <a:lstStyle/>
        <a:p>
          <a:endParaRPr lang="es-CL"/>
        </a:p>
      </dgm:t>
    </dgm:pt>
    <dgm:pt modelId="{C523FAA3-750D-4D8D-910E-EC9E4E315DC7}">
      <dgm:prSet phldrT="[Texto]"/>
      <dgm:spPr/>
      <dgm:t>
        <a:bodyPr/>
        <a:lstStyle/>
        <a:p>
          <a:r>
            <a:rPr lang="es-MX" dirty="0"/>
            <a:t>Gabinete Ministro y SSP</a:t>
          </a:r>
          <a:endParaRPr lang="es-CL" dirty="0"/>
        </a:p>
      </dgm:t>
    </dgm:pt>
    <dgm:pt modelId="{80A6BF64-D18E-4BA6-AD62-56E7F7AB61CA}" type="parTrans" cxnId="{F8A7A8B1-F0C0-4531-B7C8-D92A9D09724F}">
      <dgm:prSet/>
      <dgm:spPr/>
      <dgm:t>
        <a:bodyPr/>
        <a:lstStyle/>
        <a:p>
          <a:endParaRPr lang="es-CL"/>
        </a:p>
      </dgm:t>
    </dgm:pt>
    <dgm:pt modelId="{7166AE0B-9957-475C-8634-D72E1B98F90F}" type="sibTrans" cxnId="{F8A7A8B1-F0C0-4531-B7C8-D92A9D09724F}">
      <dgm:prSet/>
      <dgm:spPr/>
      <dgm:t>
        <a:bodyPr/>
        <a:lstStyle/>
        <a:p>
          <a:endParaRPr lang="es-CL"/>
        </a:p>
      </dgm:t>
    </dgm:pt>
    <dgm:pt modelId="{A90702CC-5FCC-4571-9A97-42AF6E5EC992}">
      <dgm:prSet phldrT="[Texto]"/>
      <dgm:spPr/>
      <dgm:t>
        <a:bodyPr/>
        <a:lstStyle/>
        <a:p>
          <a:r>
            <a:rPr lang="es-MX" dirty="0"/>
            <a:t>Gabinete</a:t>
          </a:r>
          <a:endParaRPr lang="es-CL" dirty="0"/>
        </a:p>
      </dgm:t>
    </dgm:pt>
    <dgm:pt modelId="{EFFEDF6C-F99E-466A-A7F0-2434F1BEC3B4}" type="parTrans" cxnId="{4EB0C747-0F58-48A4-9563-24CEF69984BD}">
      <dgm:prSet/>
      <dgm:spPr/>
      <dgm:t>
        <a:bodyPr/>
        <a:lstStyle/>
        <a:p>
          <a:endParaRPr lang="es-CL"/>
        </a:p>
      </dgm:t>
    </dgm:pt>
    <dgm:pt modelId="{1A4F6559-EF3A-4831-9D3D-5020FB4979FD}" type="sibTrans" cxnId="{4EB0C747-0F58-48A4-9563-24CEF69984BD}">
      <dgm:prSet/>
      <dgm:spPr/>
      <dgm:t>
        <a:bodyPr/>
        <a:lstStyle/>
        <a:p>
          <a:endParaRPr lang="es-CL"/>
        </a:p>
      </dgm:t>
    </dgm:pt>
    <dgm:pt modelId="{6E78AFE4-AC51-4C94-9657-58E1227C20F7}">
      <dgm:prSet phldrT="[Texto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s-MX" dirty="0">
              <a:solidFill>
                <a:schemeClr val="tx1"/>
              </a:solidFill>
            </a:rPr>
            <a:t>SERVICIOS DEL ADMINISTRADOR DEL MINSAL </a:t>
          </a:r>
          <a:endParaRPr lang="es-CL" dirty="0">
            <a:solidFill>
              <a:schemeClr val="tx1"/>
            </a:solidFill>
          </a:endParaRPr>
        </a:p>
      </dgm:t>
    </dgm:pt>
    <dgm:pt modelId="{8B4A4C25-BD28-4F5B-A244-62D664A09198}" type="parTrans" cxnId="{54E28FF3-E776-4F05-89C2-F6B8BAF9B79E}">
      <dgm:prSet/>
      <dgm:spPr/>
      <dgm:t>
        <a:bodyPr/>
        <a:lstStyle/>
        <a:p>
          <a:endParaRPr lang="es-CL"/>
        </a:p>
      </dgm:t>
    </dgm:pt>
    <dgm:pt modelId="{8A5A2666-150E-47AE-AD48-48F197EAFF7B}" type="sibTrans" cxnId="{54E28FF3-E776-4F05-89C2-F6B8BAF9B79E}">
      <dgm:prSet/>
      <dgm:spPr/>
      <dgm:t>
        <a:bodyPr/>
        <a:lstStyle/>
        <a:p>
          <a:endParaRPr lang="es-CL"/>
        </a:p>
      </dgm:t>
    </dgm:pt>
    <dgm:pt modelId="{B7C3F0A1-1C12-4A4A-BB9E-49390826DCE4}">
      <dgm:prSet phldrT="[Texto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s-MX" dirty="0"/>
            <a:t>Procesos Administrativos para contratación de Funcionarios </a:t>
          </a:r>
          <a:endParaRPr lang="es-CL" dirty="0"/>
        </a:p>
      </dgm:t>
    </dgm:pt>
    <dgm:pt modelId="{EF04B30F-0E0A-4792-AB81-E32E0B7FBB0C}" type="parTrans" cxnId="{909451C2-1BD3-4565-B1CD-455471368273}">
      <dgm:prSet/>
      <dgm:spPr/>
      <dgm:t>
        <a:bodyPr/>
        <a:lstStyle/>
        <a:p>
          <a:endParaRPr lang="es-CL"/>
        </a:p>
      </dgm:t>
    </dgm:pt>
    <dgm:pt modelId="{427C62FC-03BE-4CB3-B69A-E2B567EC3838}" type="sibTrans" cxnId="{909451C2-1BD3-4565-B1CD-455471368273}">
      <dgm:prSet/>
      <dgm:spPr/>
      <dgm:t>
        <a:bodyPr/>
        <a:lstStyle/>
        <a:p>
          <a:endParaRPr lang="es-CL"/>
        </a:p>
      </dgm:t>
    </dgm:pt>
    <dgm:pt modelId="{271E99A6-3EA1-48F9-AC4A-75C37E1096D5}">
      <dgm:prSet phldrT="[Texto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s-MX" dirty="0"/>
            <a:t>Procesos de Abastecimiento y Compras de Servicios.</a:t>
          </a:r>
          <a:endParaRPr lang="es-CL" dirty="0"/>
        </a:p>
      </dgm:t>
    </dgm:pt>
    <dgm:pt modelId="{4ED40D0E-2A16-4385-92A6-02908900C7B9}" type="parTrans" cxnId="{623EC277-DE46-4671-86FA-E70235CAD149}">
      <dgm:prSet/>
      <dgm:spPr/>
      <dgm:t>
        <a:bodyPr/>
        <a:lstStyle/>
        <a:p>
          <a:endParaRPr lang="es-CL"/>
        </a:p>
      </dgm:t>
    </dgm:pt>
    <dgm:pt modelId="{83B8EDCF-D3AB-41F8-8315-CA6E25041AE2}" type="sibTrans" cxnId="{623EC277-DE46-4671-86FA-E70235CAD149}">
      <dgm:prSet/>
      <dgm:spPr/>
      <dgm:t>
        <a:bodyPr/>
        <a:lstStyle/>
        <a:p>
          <a:endParaRPr lang="es-CL"/>
        </a:p>
      </dgm:t>
    </dgm:pt>
    <dgm:pt modelId="{8735C41D-29D9-4FE7-AF30-4EF06ECEB1DD}">
      <dgm:prSet phldrT="[Texto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s-MX" dirty="0"/>
            <a:t>Procesos Financieros y Presupuestos </a:t>
          </a:r>
          <a:endParaRPr lang="es-CL" dirty="0"/>
        </a:p>
      </dgm:t>
    </dgm:pt>
    <dgm:pt modelId="{8DF69B49-A287-422D-80D0-38F49023A6EB}" type="parTrans" cxnId="{7334CCA9-8193-4E84-9A14-7B4DB2B9C875}">
      <dgm:prSet/>
      <dgm:spPr/>
      <dgm:t>
        <a:bodyPr/>
        <a:lstStyle/>
        <a:p>
          <a:endParaRPr lang="es-CL"/>
        </a:p>
      </dgm:t>
    </dgm:pt>
    <dgm:pt modelId="{4CDADA50-FE33-4BA7-AE3D-3E4C39CD5175}" type="sibTrans" cxnId="{7334CCA9-8193-4E84-9A14-7B4DB2B9C875}">
      <dgm:prSet/>
      <dgm:spPr/>
      <dgm:t>
        <a:bodyPr/>
        <a:lstStyle/>
        <a:p>
          <a:endParaRPr lang="es-CL"/>
        </a:p>
      </dgm:t>
    </dgm:pt>
    <dgm:pt modelId="{17778444-B030-4EF0-BFCE-4B6AE6A3CC4C}">
      <dgm:prSet phldrT="[Texto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s-MX" dirty="0"/>
            <a:t>Administración Interna</a:t>
          </a:r>
          <a:endParaRPr lang="es-CL" dirty="0"/>
        </a:p>
      </dgm:t>
    </dgm:pt>
    <dgm:pt modelId="{0C837D6B-9B72-46FF-A91E-E0D966858BEE}" type="parTrans" cxnId="{817A9FFC-642D-4DA7-961F-CE0FD35030CA}">
      <dgm:prSet/>
      <dgm:spPr/>
      <dgm:t>
        <a:bodyPr/>
        <a:lstStyle/>
        <a:p>
          <a:endParaRPr lang="es-CL"/>
        </a:p>
      </dgm:t>
    </dgm:pt>
    <dgm:pt modelId="{9651D003-D99F-451A-8DE9-FB302423205A}" type="sibTrans" cxnId="{817A9FFC-642D-4DA7-961F-CE0FD35030CA}">
      <dgm:prSet/>
      <dgm:spPr/>
      <dgm:t>
        <a:bodyPr/>
        <a:lstStyle/>
        <a:p>
          <a:endParaRPr lang="es-CL"/>
        </a:p>
      </dgm:t>
    </dgm:pt>
    <dgm:pt modelId="{F8ABD1A9-5C9C-4C3F-A59F-D3BACFFCF75F}" type="pres">
      <dgm:prSet presAssocID="{92315309-10CB-43D3-8B7C-4C414701FFE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CL"/>
        </a:p>
      </dgm:t>
    </dgm:pt>
    <dgm:pt modelId="{58D8BCF8-3E6E-4E4E-BE56-812D32EAD665}" type="pres">
      <dgm:prSet presAssocID="{680A8CB4-10AF-4881-92B8-AEC655B4953B}" presName="root" presStyleCnt="0"/>
      <dgm:spPr/>
    </dgm:pt>
    <dgm:pt modelId="{CCE0F2F7-5118-497F-AFC6-D23C4186A39D}" type="pres">
      <dgm:prSet presAssocID="{680A8CB4-10AF-4881-92B8-AEC655B4953B}" presName="rootComposite" presStyleCnt="0"/>
      <dgm:spPr/>
    </dgm:pt>
    <dgm:pt modelId="{43AA219F-2A3E-479D-8839-0A91E330F28A}" type="pres">
      <dgm:prSet presAssocID="{680A8CB4-10AF-4881-92B8-AEC655B4953B}" presName="rootText" presStyleLbl="node1" presStyleIdx="0" presStyleCnt="3"/>
      <dgm:spPr/>
      <dgm:t>
        <a:bodyPr/>
        <a:lstStyle/>
        <a:p>
          <a:endParaRPr lang="es-CL"/>
        </a:p>
      </dgm:t>
    </dgm:pt>
    <dgm:pt modelId="{6A159E36-6535-44CF-B0CE-B50DCA5271C7}" type="pres">
      <dgm:prSet presAssocID="{680A8CB4-10AF-4881-92B8-AEC655B4953B}" presName="rootConnector" presStyleLbl="node1" presStyleIdx="0" presStyleCnt="3"/>
      <dgm:spPr/>
      <dgm:t>
        <a:bodyPr/>
        <a:lstStyle/>
        <a:p>
          <a:endParaRPr lang="es-CL"/>
        </a:p>
      </dgm:t>
    </dgm:pt>
    <dgm:pt modelId="{1244A454-2954-4EB3-9248-AF745265B3E4}" type="pres">
      <dgm:prSet presAssocID="{680A8CB4-10AF-4881-92B8-AEC655B4953B}" presName="childShape" presStyleCnt="0"/>
      <dgm:spPr/>
    </dgm:pt>
    <dgm:pt modelId="{2FC587C6-D978-48E3-A4DE-E29CF7D85860}" type="pres">
      <dgm:prSet presAssocID="{9E154C04-95AD-4B37-9CE8-ABF6283EECF3}" presName="Name13" presStyleLbl="parChTrans1D2" presStyleIdx="0" presStyleCnt="9"/>
      <dgm:spPr/>
      <dgm:t>
        <a:bodyPr/>
        <a:lstStyle/>
        <a:p>
          <a:endParaRPr lang="es-CL"/>
        </a:p>
      </dgm:t>
    </dgm:pt>
    <dgm:pt modelId="{B11D29C6-231C-48B3-95F9-7C7533527BFA}" type="pres">
      <dgm:prSet presAssocID="{46303EEB-AEE7-4D39-B971-088E7638ADA7}" presName="childText" presStyleLbl="bgAcc1" presStyleIdx="0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1EEA07A-DB2E-4A01-8FD7-43B5021A8918}" type="pres">
      <dgm:prSet presAssocID="{80A6BF64-D18E-4BA6-AD62-56E7F7AB61CA}" presName="Name13" presStyleLbl="parChTrans1D2" presStyleIdx="1" presStyleCnt="9"/>
      <dgm:spPr/>
      <dgm:t>
        <a:bodyPr/>
        <a:lstStyle/>
        <a:p>
          <a:endParaRPr lang="es-CL"/>
        </a:p>
      </dgm:t>
    </dgm:pt>
    <dgm:pt modelId="{217C3538-EA87-4559-B63B-39A0D8F59DAE}" type="pres">
      <dgm:prSet presAssocID="{C523FAA3-750D-4D8D-910E-EC9E4E315DC7}" presName="childText" presStyleLbl="bgAcc1" presStyleIdx="1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056335AD-154B-41D0-A69A-21DEBD14CC75}" type="pres">
      <dgm:prSet presAssocID="{54167585-B60C-4CD3-A353-BA5891724311}" presName="Name13" presStyleLbl="parChTrans1D2" presStyleIdx="2" presStyleCnt="9"/>
      <dgm:spPr/>
      <dgm:t>
        <a:bodyPr/>
        <a:lstStyle/>
        <a:p>
          <a:endParaRPr lang="es-CL"/>
        </a:p>
      </dgm:t>
    </dgm:pt>
    <dgm:pt modelId="{D6EE0E01-BCD7-4C9E-9A36-FF5EC302875B}" type="pres">
      <dgm:prSet presAssocID="{79378D13-6D85-43F8-AEDA-904429324BF1}" presName="childText" presStyleLbl="bgAcc1" presStyleIdx="2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DE188232-8AE7-4878-A048-D1A5D9DFCF48}" type="pres">
      <dgm:prSet presAssocID="{6E78AFE4-AC51-4C94-9657-58E1227C20F7}" presName="root" presStyleCnt="0"/>
      <dgm:spPr/>
    </dgm:pt>
    <dgm:pt modelId="{4B1A43C0-8275-4B69-9FDB-E739C7A753C3}" type="pres">
      <dgm:prSet presAssocID="{6E78AFE4-AC51-4C94-9657-58E1227C20F7}" presName="rootComposite" presStyleCnt="0"/>
      <dgm:spPr/>
    </dgm:pt>
    <dgm:pt modelId="{272739EF-7D9C-40BE-ABCD-0DA054D31F39}" type="pres">
      <dgm:prSet presAssocID="{6E78AFE4-AC51-4C94-9657-58E1227C20F7}" presName="rootText" presStyleLbl="node1" presStyleIdx="1" presStyleCnt="3"/>
      <dgm:spPr/>
      <dgm:t>
        <a:bodyPr/>
        <a:lstStyle/>
        <a:p>
          <a:endParaRPr lang="es-CL"/>
        </a:p>
      </dgm:t>
    </dgm:pt>
    <dgm:pt modelId="{23181A50-1D7F-461E-9B58-BA5A195AFB0B}" type="pres">
      <dgm:prSet presAssocID="{6E78AFE4-AC51-4C94-9657-58E1227C20F7}" presName="rootConnector" presStyleLbl="node1" presStyleIdx="1" presStyleCnt="3"/>
      <dgm:spPr/>
      <dgm:t>
        <a:bodyPr/>
        <a:lstStyle/>
        <a:p>
          <a:endParaRPr lang="es-CL"/>
        </a:p>
      </dgm:t>
    </dgm:pt>
    <dgm:pt modelId="{5C3DCC6F-C61A-48E7-B933-7200831FAC19}" type="pres">
      <dgm:prSet presAssocID="{6E78AFE4-AC51-4C94-9657-58E1227C20F7}" presName="childShape" presStyleCnt="0"/>
      <dgm:spPr/>
    </dgm:pt>
    <dgm:pt modelId="{DF2F6531-0887-470C-8637-8F82DC186840}" type="pres">
      <dgm:prSet presAssocID="{EF04B30F-0E0A-4792-AB81-E32E0B7FBB0C}" presName="Name13" presStyleLbl="parChTrans1D2" presStyleIdx="3" presStyleCnt="9"/>
      <dgm:spPr/>
      <dgm:t>
        <a:bodyPr/>
        <a:lstStyle/>
        <a:p>
          <a:endParaRPr lang="es-CL"/>
        </a:p>
      </dgm:t>
    </dgm:pt>
    <dgm:pt modelId="{74D916ED-0064-4D94-ABD3-21574895FC68}" type="pres">
      <dgm:prSet presAssocID="{B7C3F0A1-1C12-4A4A-BB9E-49390826DCE4}" presName="childText" presStyleLbl="bgAcc1" presStyleIdx="3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1389D31-51CB-4B0B-AE44-3D2521BCDEDF}" type="pres">
      <dgm:prSet presAssocID="{4ED40D0E-2A16-4385-92A6-02908900C7B9}" presName="Name13" presStyleLbl="parChTrans1D2" presStyleIdx="4" presStyleCnt="9"/>
      <dgm:spPr/>
      <dgm:t>
        <a:bodyPr/>
        <a:lstStyle/>
        <a:p>
          <a:endParaRPr lang="es-CL"/>
        </a:p>
      </dgm:t>
    </dgm:pt>
    <dgm:pt modelId="{86100521-377E-4B2D-AE0B-19BF15FE25DE}" type="pres">
      <dgm:prSet presAssocID="{271E99A6-3EA1-48F9-AC4A-75C37E1096D5}" presName="childText" presStyleLbl="bgAcc1" presStyleIdx="4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B36C7A83-DE25-46E3-9F64-7AABE02E7A3D}" type="pres">
      <dgm:prSet presAssocID="{8DF69B49-A287-422D-80D0-38F49023A6EB}" presName="Name13" presStyleLbl="parChTrans1D2" presStyleIdx="5" presStyleCnt="9"/>
      <dgm:spPr/>
      <dgm:t>
        <a:bodyPr/>
        <a:lstStyle/>
        <a:p>
          <a:endParaRPr lang="es-CL"/>
        </a:p>
      </dgm:t>
    </dgm:pt>
    <dgm:pt modelId="{026154BA-4D3E-4B98-B155-2E465D90DDFE}" type="pres">
      <dgm:prSet presAssocID="{8735C41D-29D9-4FE7-AF30-4EF06ECEB1DD}" presName="childText" presStyleLbl="bgAcc1" presStyleIdx="5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19AADFC-F04D-4356-97CC-173F5722A6C2}" type="pres">
      <dgm:prSet presAssocID="{0C837D6B-9B72-46FF-A91E-E0D966858BEE}" presName="Name13" presStyleLbl="parChTrans1D2" presStyleIdx="6" presStyleCnt="9"/>
      <dgm:spPr/>
      <dgm:t>
        <a:bodyPr/>
        <a:lstStyle/>
        <a:p>
          <a:endParaRPr lang="es-CL"/>
        </a:p>
      </dgm:t>
    </dgm:pt>
    <dgm:pt modelId="{48308C50-FB3C-4690-B361-FA63E3E58402}" type="pres">
      <dgm:prSet presAssocID="{17778444-B030-4EF0-BFCE-4B6AE6A3CC4C}" presName="childText" presStyleLbl="bgAcc1" presStyleIdx="6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F4BFB17F-D99E-46CD-A19F-416A2BF12951}" type="pres">
      <dgm:prSet presAssocID="{BE2655C5-8830-4B56-98EC-021983E9E489}" presName="root" presStyleCnt="0"/>
      <dgm:spPr/>
    </dgm:pt>
    <dgm:pt modelId="{2675B3F2-ECB4-42F0-A610-C3F58229E307}" type="pres">
      <dgm:prSet presAssocID="{BE2655C5-8830-4B56-98EC-021983E9E489}" presName="rootComposite" presStyleCnt="0"/>
      <dgm:spPr/>
    </dgm:pt>
    <dgm:pt modelId="{73E00FDE-9E9A-4B60-AB22-685E0FB65DE4}" type="pres">
      <dgm:prSet presAssocID="{BE2655C5-8830-4B56-98EC-021983E9E489}" presName="rootText" presStyleLbl="node1" presStyleIdx="2" presStyleCnt="3"/>
      <dgm:spPr/>
      <dgm:t>
        <a:bodyPr/>
        <a:lstStyle/>
        <a:p>
          <a:endParaRPr lang="es-CL"/>
        </a:p>
      </dgm:t>
    </dgm:pt>
    <dgm:pt modelId="{D2843705-D8F6-47E6-9D12-8CE81033C197}" type="pres">
      <dgm:prSet presAssocID="{BE2655C5-8830-4B56-98EC-021983E9E489}" presName="rootConnector" presStyleLbl="node1" presStyleIdx="2" presStyleCnt="3"/>
      <dgm:spPr/>
      <dgm:t>
        <a:bodyPr/>
        <a:lstStyle/>
        <a:p>
          <a:endParaRPr lang="es-CL"/>
        </a:p>
      </dgm:t>
    </dgm:pt>
    <dgm:pt modelId="{ABB1BEC9-38B0-4FC7-AB4D-17E8C58E68A2}" type="pres">
      <dgm:prSet presAssocID="{BE2655C5-8830-4B56-98EC-021983E9E489}" presName="childShape" presStyleCnt="0"/>
      <dgm:spPr/>
    </dgm:pt>
    <dgm:pt modelId="{3DC82613-F07A-436F-BC43-67186B074142}" type="pres">
      <dgm:prSet presAssocID="{77552478-792E-4D8C-81BD-1A0FDD214D07}" presName="Name13" presStyleLbl="parChTrans1D2" presStyleIdx="7" presStyleCnt="9"/>
      <dgm:spPr/>
      <dgm:t>
        <a:bodyPr/>
        <a:lstStyle/>
        <a:p>
          <a:endParaRPr lang="es-CL"/>
        </a:p>
      </dgm:t>
    </dgm:pt>
    <dgm:pt modelId="{107A89CF-2400-449E-B4BD-60A5DDAB52BD}" type="pres">
      <dgm:prSet presAssocID="{F1151689-6A50-41F6-BA95-58E22A82DC72}" presName="childText" presStyleLbl="bgAcc1" presStyleIdx="7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4AE41519-9E9C-467D-A4FD-996C5CAA98FB}" type="pres">
      <dgm:prSet presAssocID="{EFFEDF6C-F99E-466A-A7F0-2434F1BEC3B4}" presName="Name13" presStyleLbl="parChTrans1D2" presStyleIdx="8" presStyleCnt="9"/>
      <dgm:spPr/>
      <dgm:t>
        <a:bodyPr/>
        <a:lstStyle/>
        <a:p>
          <a:endParaRPr lang="es-CL"/>
        </a:p>
      </dgm:t>
    </dgm:pt>
    <dgm:pt modelId="{917286C3-B20D-4E56-9EA1-F8B1FB981ADB}" type="pres">
      <dgm:prSet presAssocID="{A90702CC-5FCC-4571-9A97-42AF6E5EC992}" presName="childText" presStyleLbl="bgAcc1" presStyleIdx="8" presStyleCnt="9">
        <dgm:presLayoutVars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679EE645-4FD5-494B-A3BA-A943587211E7}" type="presOf" srcId="{B7C3F0A1-1C12-4A4A-BB9E-49390826DCE4}" destId="{74D916ED-0064-4D94-ABD3-21574895FC68}" srcOrd="0" destOrd="0" presId="urn:microsoft.com/office/officeart/2005/8/layout/hierarchy3"/>
    <dgm:cxn modelId="{29B4D5E3-2547-4880-9AA1-80211CB3F7DF}" type="presOf" srcId="{0C837D6B-9B72-46FF-A91E-E0D966858BEE}" destId="{419AADFC-F04D-4356-97CC-173F5722A6C2}" srcOrd="0" destOrd="0" presId="urn:microsoft.com/office/officeart/2005/8/layout/hierarchy3"/>
    <dgm:cxn modelId="{288A5BC7-A134-4006-A06A-BB15ABBD4AFC}" type="presOf" srcId="{EFFEDF6C-F99E-466A-A7F0-2434F1BEC3B4}" destId="{4AE41519-9E9C-467D-A4FD-996C5CAA98FB}" srcOrd="0" destOrd="0" presId="urn:microsoft.com/office/officeart/2005/8/layout/hierarchy3"/>
    <dgm:cxn modelId="{817A9FFC-642D-4DA7-961F-CE0FD35030CA}" srcId="{6E78AFE4-AC51-4C94-9657-58E1227C20F7}" destId="{17778444-B030-4EF0-BFCE-4B6AE6A3CC4C}" srcOrd="3" destOrd="0" parTransId="{0C837D6B-9B72-46FF-A91E-E0D966858BEE}" sibTransId="{9651D003-D99F-451A-8DE9-FB302423205A}"/>
    <dgm:cxn modelId="{B9CA3A78-7C86-4BE4-9163-8F3AD12E280C}" srcId="{BE2655C5-8830-4B56-98EC-021983E9E489}" destId="{F1151689-6A50-41F6-BA95-58E22A82DC72}" srcOrd="0" destOrd="0" parTransId="{77552478-792E-4D8C-81BD-1A0FDD214D07}" sibTransId="{DFBD56FE-3683-4DCA-9C52-5A865245C72E}"/>
    <dgm:cxn modelId="{FF279E23-B9B2-4029-B08D-EACB909FEC8A}" type="presOf" srcId="{F1151689-6A50-41F6-BA95-58E22A82DC72}" destId="{107A89CF-2400-449E-B4BD-60A5DDAB52BD}" srcOrd="0" destOrd="0" presId="urn:microsoft.com/office/officeart/2005/8/layout/hierarchy3"/>
    <dgm:cxn modelId="{EBF866D3-E936-47E8-A1BF-E526819D258B}" type="presOf" srcId="{9E154C04-95AD-4B37-9CE8-ABF6283EECF3}" destId="{2FC587C6-D978-48E3-A4DE-E29CF7D85860}" srcOrd="0" destOrd="0" presId="urn:microsoft.com/office/officeart/2005/8/layout/hierarchy3"/>
    <dgm:cxn modelId="{AD9E842E-BE35-4271-B168-0D75B7214717}" type="presOf" srcId="{17778444-B030-4EF0-BFCE-4B6AE6A3CC4C}" destId="{48308C50-FB3C-4690-B361-FA63E3E58402}" srcOrd="0" destOrd="0" presId="urn:microsoft.com/office/officeart/2005/8/layout/hierarchy3"/>
    <dgm:cxn modelId="{7334CCA9-8193-4E84-9A14-7B4DB2B9C875}" srcId="{6E78AFE4-AC51-4C94-9657-58E1227C20F7}" destId="{8735C41D-29D9-4FE7-AF30-4EF06ECEB1DD}" srcOrd="2" destOrd="0" parTransId="{8DF69B49-A287-422D-80D0-38F49023A6EB}" sibTransId="{4CDADA50-FE33-4BA7-AE3D-3E4C39CD5175}"/>
    <dgm:cxn modelId="{D0F72A17-6C4A-453A-ACF3-397BB6A872D5}" type="presOf" srcId="{C523FAA3-750D-4D8D-910E-EC9E4E315DC7}" destId="{217C3538-EA87-4559-B63B-39A0D8F59DAE}" srcOrd="0" destOrd="0" presId="urn:microsoft.com/office/officeart/2005/8/layout/hierarchy3"/>
    <dgm:cxn modelId="{0B8A7A55-18B9-4A9A-A349-B14EEBB26E49}" type="presOf" srcId="{EF04B30F-0E0A-4792-AB81-E32E0B7FBB0C}" destId="{DF2F6531-0887-470C-8637-8F82DC186840}" srcOrd="0" destOrd="0" presId="urn:microsoft.com/office/officeart/2005/8/layout/hierarchy3"/>
    <dgm:cxn modelId="{6C9113D0-4FE6-4254-A5DA-50A09FF6E6F2}" srcId="{92315309-10CB-43D3-8B7C-4C414701FFE3}" destId="{BE2655C5-8830-4B56-98EC-021983E9E489}" srcOrd="2" destOrd="0" parTransId="{387A3DCD-6143-4933-8373-B779F2BA0680}" sibTransId="{8880E79B-5076-42D2-8CD6-E4810DE82D3B}"/>
    <dgm:cxn modelId="{4AA07BC6-25AB-4147-8807-DC47E9842118}" type="presOf" srcId="{BE2655C5-8830-4B56-98EC-021983E9E489}" destId="{D2843705-D8F6-47E6-9D12-8CE81033C197}" srcOrd="1" destOrd="0" presId="urn:microsoft.com/office/officeart/2005/8/layout/hierarchy3"/>
    <dgm:cxn modelId="{4EB0C747-0F58-48A4-9563-24CEF69984BD}" srcId="{BE2655C5-8830-4B56-98EC-021983E9E489}" destId="{A90702CC-5FCC-4571-9A97-42AF6E5EC992}" srcOrd="1" destOrd="0" parTransId="{EFFEDF6C-F99E-466A-A7F0-2434F1BEC3B4}" sibTransId="{1A4F6559-EF3A-4831-9D3D-5020FB4979FD}"/>
    <dgm:cxn modelId="{C1BC8E63-A94F-4A41-90F4-5DAD967EE64E}" type="presOf" srcId="{8735C41D-29D9-4FE7-AF30-4EF06ECEB1DD}" destId="{026154BA-4D3E-4B98-B155-2E465D90DDFE}" srcOrd="0" destOrd="0" presId="urn:microsoft.com/office/officeart/2005/8/layout/hierarchy3"/>
    <dgm:cxn modelId="{97A236FF-6C44-4CF3-8C33-0C268D51AC3E}" type="presOf" srcId="{680A8CB4-10AF-4881-92B8-AEC655B4953B}" destId="{6A159E36-6535-44CF-B0CE-B50DCA5271C7}" srcOrd="1" destOrd="0" presId="urn:microsoft.com/office/officeart/2005/8/layout/hierarchy3"/>
    <dgm:cxn modelId="{A22149E1-40D6-4A54-9D05-4A9A74B8BDDD}" type="presOf" srcId="{680A8CB4-10AF-4881-92B8-AEC655B4953B}" destId="{43AA219F-2A3E-479D-8839-0A91E330F28A}" srcOrd="0" destOrd="0" presId="urn:microsoft.com/office/officeart/2005/8/layout/hierarchy3"/>
    <dgm:cxn modelId="{181E5EE9-55C8-485A-9B31-45A23CA55486}" type="presOf" srcId="{4ED40D0E-2A16-4385-92A6-02908900C7B9}" destId="{71389D31-51CB-4B0B-AE44-3D2521BCDEDF}" srcOrd="0" destOrd="0" presId="urn:microsoft.com/office/officeart/2005/8/layout/hierarchy3"/>
    <dgm:cxn modelId="{1A308A96-CD93-4A4E-84F5-61F7840B65A6}" type="presOf" srcId="{BE2655C5-8830-4B56-98EC-021983E9E489}" destId="{73E00FDE-9E9A-4B60-AB22-685E0FB65DE4}" srcOrd="0" destOrd="0" presId="urn:microsoft.com/office/officeart/2005/8/layout/hierarchy3"/>
    <dgm:cxn modelId="{F09E5D47-A50A-4478-91D3-E516F11D2E1A}" srcId="{92315309-10CB-43D3-8B7C-4C414701FFE3}" destId="{680A8CB4-10AF-4881-92B8-AEC655B4953B}" srcOrd="0" destOrd="0" parTransId="{FE6209DF-A2C9-48A9-8E2B-7B0847858A76}" sibTransId="{A490698B-AEA8-41C5-BA39-75FE152E875B}"/>
    <dgm:cxn modelId="{3AF24AE9-373F-4206-A463-15BE9919CD79}" type="presOf" srcId="{A90702CC-5FCC-4571-9A97-42AF6E5EC992}" destId="{917286C3-B20D-4E56-9EA1-F8B1FB981ADB}" srcOrd="0" destOrd="0" presId="urn:microsoft.com/office/officeart/2005/8/layout/hierarchy3"/>
    <dgm:cxn modelId="{623EC277-DE46-4671-86FA-E70235CAD149}" srcId="{6E78AFE4-AC51-4C94-9657-58E1227C20F7}" destId="{271E99A6-3EA1-48F9-AC4A-75C37E1096D5}" srcOrd="1" destOrd="0" parTransId="{4ED40D0E-2A16-4385-92A6-02908900C7B9}" sibTransId="{83B8EDCF-D3AB-41F8-8315-CA6E25041AE2}"/>
    <dgm:cxn modelId="{F8A7A8B1-F0C0-4531-B7C8-D92A9D09724F}" srcId="{680A8CB4-10AF-4881-92B8-AEC655B4953B}" destId="{C523FAA3-750D-4D8D-910E-EC9E4E315DC7}" srcOrd="1" destOrd="0" parTransId="{80A6BF64-D18E-4BA6-AD62-56E7F7AB61CA}" sibTransId="{7166AE0B-9957-475C-8634-D72E1B98F90F}"/>
    <dgm:cxn modelId="{909451C2-1BD3-4565-B1CD-455471368273}" srcId="{6E78AFE4-AC51-4C94-9657-58E1227C20F7}" destId="{B7C3F0A1-1C12-4A4A-BB9E-49390826DCE4}" srcOrd="0" destOrd="0" parTransId="{EF04B30F-0E0A-4792-AB81-E32E0B7FBB0C}" sibTransId="{427C62FC-03BE-4CB3-B69A-E2B567EC3838}"/>
    <dgm:cxn modelId="{C528D622-09AA-4AF6-8C1E-B75531E429A6}" type="presOf" srcId="{77552478-792E-4D8C-81BD-1A0FDD214D07}" destId="{3DC82613-F07A-436F-BC43-67186B074142}" srcOrd="0" destOrd="0" presId="urn:microsoft.com/office/officeart/2005/8/layout/hierarchy3"/>
    <dgm:cxn modelId="{54E28FF3-E776-4F05-89C2-F6B8BAF9B79E}" srcId="{92315309-10CB-43D3-8B7C-4C414701FFE3}" destId="{6E78AFE4-AC51-4C94-9657-58E1227C20F7}" srcOrd="1" destOrd="0" parTransId="{8B4A4C25-BD28-4F5B-A244-62D664A09198}" sibTransId="{8A5A2666-150E-47AE-AD48-48F197EAFF7B}"/>
    <dgm:cxn modelId="{719DF70B-A897-4E8D-929F-BE2EBB43E6D7}" type="presOf" srcId="{6E78AFE4-AC51-4C94-9657-58E1227C20F7}" destId="{23181A50-1D7F-461E-9B58-BA5A195AFB0B}" srcOrd="1" destOrd="0" presId="urn:microsoft.com/office/officeart/2005/8/layout/hierarchy3"/>
    <dgm:cxn modelId="{D6CC1747-A451-4707-8B99-4087160F6DCA}" srcId="{680A8CB4-10AF-4881-92B8-AEC655B4953B}" destId="{79378D13-6D85-43F8-AEDA-904429324BF1}" srcOrd="2" destOrd="0" parTransId="{54167585-B60C-4CD3-A353-BA5891724311}" sibTransId="{496B9C7D-0045-4D0F-9EC8-D6CAFFFBD20C}"/>
    <dgm:cxn modelId="{A15CA3D3-5AD7-4E80-A4E1-04E762D362DE}" type="presOf" srcId="{271E99A6-3EA1-48F9-AC4A-75C37E1096D5}" destId="{86100521-377E-4B2D-AE0B-19BF15FE25DE}" srcOrd="0" destOrd="0" presId="urn:microsoft.com/office/officeart/2005/8/layout/hierarchy3"/>
    <dgm:cxn modelId="{48921F7D-196C-4572-958A-24DAF20984F4}" type="presOf" srcId="{54167585-B60C-4CD3-A353-BA5891724311}" destId="{056335AD-154B-41D0-A69A-21DEBD14CC75}" srcOrd="0" destOrd="0" presId="urn:microsoft.com/office/officeart/2005/8/layout/hierarchy3"/>
    <dgm:cxn modelId="{4B547950-D28D-401C-BED3-800834FF5F7B}" type="presOf" srcId="{6E78AFE4-AC51-4C94-9657-58E1227C20F7}" destId="{272739EF-7D9C-40BE-ABCD-0DA054D31F39}" srcOrd="0" destOrd="0" presId="urn:microsoft.com/office/officeart/2005/8/layout/hierarchy3"/>
    <dgm:cxn modelId="{5B31341C-D13D-45BC-B6EF-5D76547C20F0}" type="presOf" srcId="{79378D13-6D85-43F8-AEDA-904429324BF1}" destId="{D6EE0E01-BCD7-4C9E-9A36-FF5EC302875B}" srcOrd="0" destOrd="0" presId="urn:microsoft.com/office/officeart/2005/8/layout/hierarchy3"/>
    <dgm:cxn modelId="{8FB5FC19-A047-4BCD-B9E9-E45486019A93}" type="presOf" srcId="{80A6BF64-D18E-4BA6-AD62-56E7F7AB61CA}" destId="{D1EEA07A-DB2E-4A01-8FD7-43B5021A8918}" srcOrd="0" destOrd="0" presId="urn:microsoft.com/office/officeart/2005/8/layout/hierarchy3"/>
    <dgm:cxn modelId="{7555115A-DD12-4BFA-9DA4-8DD2F6CD063E}" type="presOf" srcId="{8DF69B49-A287-422D-80D0-38F49023A6EB}" destId="{B36C7A83-DE25-46E3-9F64-7AABE02E7A3D}" srcOrd="0" destOrd="0" presId="urn:microsoft.com/office/officeart/2005/8/layout/hierarchy3"/>
    <dgm:cxn modelId="{3956B185-5BB1-485B-9154-FB99D532A676}" type="presOf" srcId="{92315309-10CB-43D3-8B7C-4C414701FFE3}" destId="{F8ABD1A9-5C9C-4C3F-A59F-D3BACFFCF75F}" srcOrd="0" destOrd="0" presId="urn:microsoft.com/office/officeart/2005/8/layout/hierarchy3"/>
    <dgm:cxn modelId="{E656FD1F-2184-4364-8D97-32221022C9FF}" type="presOf" srcId="{46303EEB-AEE7-4D39-B971-088E7638ADA7}" destId="{B11D29C6-231C-48B3-95F9-7C7533527BFA}" srcOrd="0" destOrd="0" presId="urn:microsoft.com/office/officeart/2005/8/layout/hierarchy3"/>
    <dgm:cxn modelId="{1BD4B340-DCCF-43F2-992C-6461DB5A9DA1}" srcId="{680A8CB4-10AF-4881-92B8-AEC655B4953B}" destId="{46303EEB-AEE7-4D39-B971-088E7638ADA7}" srcOrd="0" destOrd="0" parTransId="{9E154C04-95AD-4B37-9CE8-ABF6283EECF3}" sibTransId="{F2D9BD14-B0FA-43CD-8810-B1B532E5D703}"/>
    <dgm:cxn modelId="{5DDA855A-414E-499B-9FC1-205FC307C909}" type="presParOf" srcId="{F8ABD1A9-5C9C-4C3F-A59F-D3BACFFCF75F}" destId="{58D8BCF8-3E6E-4E4E-BE56-812D32EAD665}" srcOrd="0" destOrd="0" presId="urn:microsoft.com/office/officeart/2005/8/layout/hierarchy3"/>
    <dgm:cxn modelId="{63E01A62-2B11-48B1-B750-F87EC5CDE693}" type="presParOf" srcId="{58D8BCF8-3E6E-4E4E-BE56-812D32EAD665}" destId="{CCE0F2F7-5118-497F-AFC6-D23C4186A39D}" srcOrd="0" destOrd="0" presId="urn:microsoft.com/office/officeart/2005/8/layout/hierarchy3"/>
    <dgm:cxn modelId="{7B580A82-2973-4F94-894D-8E1B62A7DA98}" type="presParOf" srcId="{CCE0F2F7-5118-497F-AFC6-D23C4186A39D}" destId="{43AA219F-2A3E-479D-8839-0A91E330F28A}" srcOrd="0" destOrd="0" presId="urn:microsoft.com/office/officeart/2005/8/layout/hierarchy3"/>
    <dgm:cxn modelId="{F68F05CC-EDEE-4F5C-853E-702BD3DE6366}" type="presParOf" srcId="{CCE0F2F7-5118-497F-AFC6-D23C4186A39D}" destId="{6A159E36-6535-44CF-B0CE-B50DCA5271C7}" srcOrd="1" destOrd="0" presId="urn:microsoft.com/office/officeart/2005/8/layout/hierarchy3"/>
    <dgm:cxn modelId="{15DF151B-292F-4630-8F56-226C22FBD05F}" type="presParOf" srcId="{58D8BCF8-3E6E-4E4E-BE56-812D32EAD665}" destId="{1244A454-2954-4EB3-9248-AF745265B3E4}" srcOrd="1" destOrd="0" presId="urn:microsoft.com/office/officeart/2005/8/layout/hierarchy3"/>
    <dgm:cxn modelId="{6D705E70-1A94-4785-ACD1-F4292A921D88}" type="presParOf" srcId="{1244A454-2954-4EB3-9248-AF745265B3E4}" destId="{2FC587C6-D978-48E3-A4DE-E29CF7D85860}" srcOrd="0" destOrd="0" presId="urn:microsoft.com/office/officeart/2005/8/layout/hierarchy3"/>
    <dgm:cxn modelId="{043E8EC1-7EBC-465D-80B2-A4DDCEC889DF}" type="presParOf" srcId="{1244A454-2954-4EB3-9248-AF745265B3E4}" destId="{B11D29C6-231C-48B3-95F9-7C7533527BFA}" srcOrd="1" destOrd="0" presId="urn:microsoft.com/office/officeart/2005/8/layout/hierarchy3"/>
    <dgm:cxn modelId="{8964DC48-45A5-423A-914D-A98FDAABAD21}" type="presParOf" srcId="{1244A454-2954-4EB3-9248-AF745265B3E4}" destId="{D1EEA07A-DB2E-4A01-8FD7-43B5021A8918}" srcOrd="2" destOrd="0" presId="urn:microsoft.com/office/officeart/2005/8/layout/hierarchy3"/>
    <dgm:cxn modelId="{874CBF37-B494-48F3-BCE4-E8B0641A2E78}" type="presParOf" srcId="{1244A454-2954-4EB3-9248-AF745265B3E4}" destId="{217C3538-EA87-4559-B63B-39A0D8F59DAE}" srcOrd="3" destOrd="0" presId="urn:microsoft.com/office/officeart/2005/8/layout/hierarchy3"/>
    <dgm:cxn modelId="{9E4C7679-7519-4507-87B9-581A610D267E}" type="presParOf" srcId="{1244A454-2954-4EB3-9248-AF745265B3E4}" destId="{056335AD-154B-41D0-A69A-21DEBD14CC75}" srcOrd="4" destOrd="0" presId="urn:microsoft.com/office/officeart/2005/8/layout/hierarchy3"/>
    <dgm:cxn modelId="{6F0FA224-C64B-4EAB-B328-F770985F497C}" type="presParOf" srcId="{1244A454-2954-4EB3-9248-AF745265B3E4}" destId="{D6EE0E01-BCD7-4C9E-9A36-FF5EC302875B}" srcOrd="5" destOrd="0" presId="urn:microsoft.com/office/officeart/2005/8/layout/hierarchy3"/>
    <dgm:cxn modelId="{95E6F797-1C2C-4501-9BB8-88E88001C0E8}" type="presParOf" srcId="{F8ABD1A9-5C9C-4C3F-A59F-D3BACFFCF75F}" destId="{DE188232-8AE7-4878-A048-D1A5D9DFCF48}" srcOrd="1" destOrd="0" presId="urn:microsoft.com/office/officeart/2005/8/layout/hierarchy3"/>
    <dgm:cxn modelId="{607C0489-D93F-43FB-87F1-8BADAF51312C}" type="presParOf" srcId="{DE188232-8AE7-4878-A048-D1A5D9DFCF48}" destId="{4B1A43C0-8275-4B69-9FDB-E739C7A753C3}" srcOrd="0" destOrd="0" presId="urn:microsoft.com/office/officeart/2005/8/layout/hierarchy3"/>
    <dgm:cxn modelId="{3EC6C14B-38D7-4B74-95E0-1F44A0529FFE}" type="presParOf" srcId="{4B1A43C0-8275-4B69-9FDB-E739C7A753C3}" destId="{272739EF-7D9C-40BE-ABCD-0DA054D31F39}" srcOrd="0" destOrd="0" presId="urn:microsoft.com/office/officeart/2005/8/layout/hierarchy3"/>
    <dgm:cxn modelId="{157A3A6F-1504-40BC-985E-38ED77306C4A}" type="presParOf" srcId="{4B1A43C0-8275-4B69-9FDB-E739C7A753C3}" destId="{23181A50-1D7F-461E-9B58-BA5A195AFB0B}" srcOrd="1" destOrd="0" presId="urn:microsoft.com/office/officeart/2005/8/layout/hierarchy3"/>
    <dgm:cxn modelId="{EB5348F4-92C0-4E5C-B0B7-4D66D27EDC53}" type="presParOf" srcId="{DE188232-8AE7-4878-A048-D1A5D9DFCF48}" destId="{5C3DCC6F-C61A-48E7-B933-7200831FAC19}" srcOrd="1" destOrd="0" presId="urn:microsoft.com/office/officeart/2005/8/layout/hierarchy3"/>
    <dgm:cxn modelId="{8AAEC5CA-C3E6-43F2-8A4F-ABE43F9A7225}" type="presParOf" srcId="{5C3DCC6F-C61A-48E7-B933-7200831FAC19}" destId="{DF2F6531-0887-470C-8637-8F82DC186840}" srcOrd="0" destOrd="0" presId="urn:microsoft.com/office/officeart/2005/8/layout/hierarchy3"/>
    <dgm:cxn modelId="{DE47AA30-D02B-42F6-92D8-3D73A9358D7F}" type="presParOf" srcId="{5C3DCC6F-C61A-48E7-B933-7200831FAC19}" destId="{74D916ED-0064-4D94-ABD3-21574895FC68}" srcOrd="1" destOrd="0" presId="urn:microsoft.com/office/officeart/2005/8/layout/hierarchy3"/>
    <dgm:cxn modelId="{69172BD3-C147-400A-82F8-1D4F4F33A74E}" type="presParOf" srcId="{5C3DCC6F-C61A-48E7-B933-7200831FAC19}" destId="{71389D31-51CB-4B0B-AE44-3D2521BCDEDF}" srcOrd="2" destOrd="0" presId="urn:microsoft.com/office/officeart/2005/8/layout/hierarchy3"/>
    <dgm:cxn modelId="{975182DD-E811-4D43-9E23-4DC38F94F7A1}" type="presParOf" srcId="{5C3DCC6F-C61A-48E7-B933-7200831FAC19}" destId="{86100521-377E-4B2D-AE0B-19BF15FE25DE}" srcOrd="3" destOrd="0" presId="urn:microsoft.com/office/officeart/2005/8/layout/hierarchy3"/>
    <dgm:cxn modelId="{1F044E79-BE13-49CA-9F93-4FF764E3B543}" type="presParOf" srcId="{5C3DCC6F-C61A-48E7-B933-7200831FAC19}" destId="{B36C7A83-DE25-46E3-9F64-7AABE02E7A3D}" srcOrd="4" destOrd="0" presId="urn:microsoft.com/office/officeart/2005/8/layout/hierarchy3"/>
    <dgm:cxn modelId="{66CFCA8C-E2B7-4D20-AF9B-8A4745D6C748}" type="presParOf" srcId="{5C3DCC6F-C61A-48E7-B933-7200831FAC19}" destId="{026154BA-4D3E-4B98-B155-2E465D90DDFE}" srcOrd="5" destOrd="0" presId="urn:microsoft.com/office/officeart/2005/8/layout/hierarchy3"/>
    <dgm:cxn modelId="{B61C3A73-A5CA-43AC-8422-8F4DE4D08C4B}" type="presParOf" srcId="{5C3DCC6F-C61A-48E7-B933-7200831FAC19}" destId="{419AADFC-F04D-4356-97CC-173F5722A6C2}" srcOrd="6" destOrd="0" presId="urn:microsoft.com/office/officeart/2005/8/layout/hierarchy3"/>
    <dgm:cxn modelId="{FA43DB88-F7CC-4E34-8253-375347C079FB}" type="presParOf" srcId="{5C3DCC6F-C61A-48E7-B933-7200831FAC19}" destId="{48308C50-FB3C-4690-B361-FA63E3E58402}" srcOrd="7" destOrd="0" presId="urn:microsoft.com/office/officeart/2005/8/layout/hierarchy3"/>
    <dgm:cxn modelId="{9FC956F4-B9FC-44ED-8BD8-8040047DE78D}" type="presParOf" srcId="{F8ABD1A9-5C9C-4C3F-A59F-D3BACFFCF75F}" destId="{F4BFB17F-D99E-46CD-A19F-416A2BF12951}" srcOrd="2" destOrd="0" presId="urn:microsoft.com/office/officeart/2005/8/layout/hierarchy3"/>
    <dgm:cxn modelId="{932E17E9-80CE-406F-835A-D474DF3BE592}" type="presParOf" srcId="{F4BFB17F-D99E-46CD-A19F-416A2BF12951}" destId="{2675B3F2-ECB4-42F0-A610-C3F58229E307}" srcOrd="0" destOrd="0" presId="urn:microsoft.com/office/officeart/2005/8/layout/hierarchy3"/>
    <dgm:cxn modelId="{920F37EF-94C4-468F-8ABF-A234AC8A13EE}" type="presParOf" srcId="{2675B3F2-ECB4-42F0-A610-C3F58229E307}" destId="{73E00FDE-9E9A-4B60-AB22-685E0FB65DE4}" srcOrd="0" destOrd="0" presId="urn:microsoft.com/office/officeart/2005/8/layout/hierarchy3"/>
    <dgm:cxn modelId="{F6BB997D-6E9B-4E4C-89DC-64B6AF69AAA4}" type="presParOf" srcId="{2675B3F2-ECB4-42F0-A610-C3F58229E307}" destId="{D2843705-D8F6-47E6-9D12-8CE81033C197}" srcOrd="1" destOrd="0" presId="urn:microsoft.com/office/officeart/2005/8/layout/hierarchy3"/>
    <dgm:cxn modelId="{80B2D15B-CEAD-4393-9863-7A5229C54E63}" type="presParOf" srcId="{F4BFB17F-D99E-46CD-A19F-416A2BF12951}" destId="{ABB1BEC9-38B0-4FC7-AB4D-17E8C58E68A2}" srcOrd="1" destOrd="0" presId="urn:microsoft.com/office/officeart/2005/8/layout/hierarchy3"/>
    <dgm:cxn modelId="{98175C35-EC2D-4A27-B6C0-01423D31E6C3}" type="presParOf" srcId="{ABB1BEC9-38B0-4FC7-AB4D-17E8C58E68A2}" destId="{3DC82613-F07A-436F-BC43-67186B074142}" srcOrd="0" destOrd="0" presId="urn:microsoft.com/office/officeart/2005/8/layout/hierarchy3"/>
    <dgm:cxn modelId="{CAF574F8-E0FB-4420-B8EC-5536329B882D}" type="presParOf" srcId="{ABB1BEC9-38B0-4FC7-AB4D-17E8C58E68A2}" destId="{107A89CF-2400-449E-B4BD-60A5DDAB52BD}" srcOrd="1" destOrd="0" presId="urn:microsoft.com/office/officeart/2005/8/layout/hierarchy3"/>
    <dgm:cxn modelId="{F2B900D8-02FA-49E1-8A27-1991939DA028}" type="presParOf" srcId="{ABB1BEC9-38B0-4FC7-AB4D-17E8C58E68A2}" destId="{4AE41519-9E9C-467D-A4FD-996C5CAA98FB}" srcOrd="2" destOrd="0" presId="urn:microsoft.com/office/officeart/2005/8/layout/hierarchy3"/>
    <dgm:cxn modelId="{E90903FD-4208-4437-9F91-0BD3201DBE46}" type="presParOf" srcId="{ABB1BEC9-38B0-4FC7-AB4D-17E8C58E68A2}" destId="{917286C3-B20D-4E56-9EA1-F8B1FB981ADB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B15C99A-AC9F-4C9B-A783-7C242C2EB6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800BF24C-6C51-4D65-8EA6-AFCC436DF7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DB247E51-EEAD-49B9-A583-40C6CD8CE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2C64-EEFD-43F1-AA1C-F96E9946413A}" type="datetimeFigureOut">
              <a:rPr lang="es-CL" smtClean="0"/>
              <a:t>01-10-2019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769CD7CB-EC02-4136-96A4-9E30504BD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644C681A-A7D2-47B9-B652-868924881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0106-7300-4A61-93F2-6A579603665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7163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CE97533-5519-462E-8647-4CCD39884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49B3A73E-F775-4EF8-9952-DB7394B73A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45CEFC8F-C30F-4134-87CD-FEE686805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2C64-EEFD-43F1-AA1C-F96E9946413A}" type="datetimeFigureOut">
              <a:rPr lang="es-CL" smtClean="0"/>
              <a:t>01-10-2019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2478BC66-2B55-44DA-AE4A-B24992725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261B3BA-B6FF-4FE2-AAE3-D17B5974C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0106-7300-4A61-93F2-6A579603665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8559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B6C743E0-5C8A-43B6-BFE8-A5AB997E37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82395D2A-044A-402F-849B-215F857ECC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233FBA7-5237-40F6-8F26-35AF2AF7F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2C64-EEFD-43F1-AA1C-F96E9946413A}" type="datetimeFigureOut">
              <a:rPr lang="es-CL" smtClean="0"/>
              <a:t>01-10-2019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D6FF4712-6DB2-47E8-A5F9-A28083DCD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2BE1BA69-B118-41AC-805F-AC1FF874C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0106-7300-4A61-93F2-6A579603665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1053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1" hasCustomPrompt="1"/>
          </p:nvPr>
        </p:nvSpPr>
        <p:spPr>
          <a:xfrm>
            <a:off x="4250267" y="2582489"/>
            <a:ext cx="7941733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800" b="1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r>
              <a:rPr lang="es-ES" dirty="0"/>
              <a:t>Estilo portada presentación 1, </a:t>
            </a:r>
            <a:r>
              <a:rPr lang="es-ES" dirty="0" err="1"/>
              <a:t>Verdana</a:t>
            </a:r>
            <a:r>
              <a:rPr lang="es-ES" dirty="0"/>
              <a:t> Negrita 28pt</a:t>
            </a:r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2" hasCustomPrompt="1"/>
          </p:nvPr>
        </p:nvSpPr>
        <p:spPr>
          <a:xfrm>
            <a:off x="4250267" y="3623721"/>
            <a:ext cx="7941733" cy="102754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800" b="0" i="0">
                <a:solidFill>
                  <a:srgbClr val="4F81BD"/>
                </a:solidFill>
                <a:latin typeface="Verdana"/>
                <a:cs typeface="Verdana"/>
              </a:defRPr>
            </a:lvl1pPr>
          </a:lstStyle>
          <a:p>
            <a:r>
              <a:rPr lang="es-ES" dirty="0">
                <a:solidFill>
                  <a:schemeClr val="accent1"/>
                </a:solidFill>
              </a:rPr>
              <a:t>(Línea adicional) Subtema </a:t>
            </a:r>
            <a:r>
              <a:rPr lang="es-ES" dirty="0" err="1">
                <a:solidFill>
                  <a:schemeClr val="accent1"/>
                </a:solidFill>
              </a:rPr>
              <a:t>Verdana</a:t>
            </a:r>
            <a:r>
              <a:rPr lang="es-ES" dirty="0">
                <a:solidFill>
                  <a:schemeClr val="accent1"/>
                </a:solidFill>
              </a:rPr>
              <a:t> 18pt</a:t>
            </a:r>
          </a:p>
        </p:txBody>
      </p:sp>
      <p:pic>
        <p:nvPicPr>
          <p:cNvPr id="2" name="1 Image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799" y="0"/>
            <a:ext cx="1974296" cy="134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622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A32F2B0-A27A-4DEF-AC05-C7F46218B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7194451-E9FC-46E3-B0DB-EAFF83983C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52DF44B-00B2-4B1A-A237-72D4B0A97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2C64-EEFD-43F1-AA1C-F96E9946413A}" type="datetimeFigureOut">
              <a:rPr lang="es-CL" smtClean="0"/>
              <a:t>01-10-2019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E44E97D-F0BB-4869-ADDC-7376094A6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EF69743-81DA-4ECE-A8B9-447BFF9D6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0106-7300-4A61-93F2-6A579603665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56311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B0E7EFC-E121-4411-BDF3-9177A8C54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09137971-CBB5-4D47-AA68-B468E6AC0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ADC03512-B06C-4838-95B2-FA056097F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2C64-EEFD-43F1-AA1C-F96E9946413A}" type="datetimeFigureOut">
              <a:rPr lang="es-CL" smtClean="0"/>
              <a:t>01-10-2019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18920F0-B4F8-46BD-96F3-C5507948F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CF2495FB-A133-4CB7-8A13-6D4A9D67D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0106-7300-4A61-93F2-6A579603665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79625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A7CE264-1CF0-4112-A0DC-B4770B3F3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5035E9D1-7EB0-4314-A792-1B640989DC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E24CF5EF-4269-41FE-B0BA-A1EF0A56AC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28B28349-B401-4690-AA7A-415807CFD6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2C64-EEFD-43F1-AA1C-F96E9946413A}" type="datetimeFigureOut">
              <a:rPr lang="es-CL" smtClean="0"/>
              <a:t>01-10-2019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3A7A4C9-59C4-45BB-9176-DF4A2E423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C094205-E055-4A4C-9C11-D5C3C88AB7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0106-7300-4A61-93F2-6A579603665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8915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49920AE-F208-4954-BBF2-3A5549CDD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78A66FFA-7DBB-4A62-9FE1-FBF30EFCB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2479AF23-F0CE-4506-ADAF-B58C3DB838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B04DA52B-0CA9-4477-95F6-D08E21EAF8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7A087EB6-3481-4AEE-B209-8922813E96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533D07A4-AE4D-47FF-A321-DEF2759D0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2C64-EEFD-43F1-AA1C-F96E9946413A}" type="datetimeFigureOut">
              <a:rPr lang="es-CL" smtClean="0"/>
              <a:t>01-10-2019</a:t>
            </a:fld>
            <a:endParaRPr lang="es-CL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FFE1FE2C-05F5-4BA4-8D4B-A4C754B19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64A413A0-9885-4BF9-B79D-3B44A0D4F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0106-7300-4A61-93F2-6A579603665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14465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4749105-0198-4DEB-A50E-4C93ED9F5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CC4AAFD6-6681-4349-9234-27EDE37F3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2C64-EEFD-43F1-AA1C-F96E9946413A}" type="datetimeFigureOut">
              <a:rPr lang="es-CL" smtClean="0"/>
              <a:t>01-10-2019</a:t>
            </a:fld>
            <a:endParaRPr lang="es-CL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13AD5EF0-2DB1-42D5-9FEA-AADC70F657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7DBDFDD6-924B-42E4-B948-3D613865E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0106-7300-4A61-93F2-6A579603665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7143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E9E71887-D006-4F05-8177-94F1DC15B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2C64-EEFD-43F1-AA1C-F96E9946413A}" type="datetimeFigureOut">
              <a:rPr lang="es-CL" smtClean="0"/>
              <a:t>01-10-2019</a:t>
            </a:fld>
            <a:endParaRPr lang="es-CL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E8B3963E-4C3D-4489-97D6-867E7F835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E5DDA161-33D6-4DB8-958A-7AEEC1079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0106-7300-4A61-93F2-6A579603665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7465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EABB674F-8661-4E70-A97A-7C991FF3E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27F6C3D0-BA3F-46F1-A84A-8319EE2DA8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3D4E1AC4-A60C-4781-B484-552BA76457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0CA80350-0ABA-418F-9E18-B465E7498D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2C64-EEFD-43F1-AA1C-F96E9946413A}" type="datetimeFigureOut">
              <a:rPr lang="es-CL" smtClean="0"/>
              <a:t>01-10-2019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44BF6C7-DED0-4932-A938-1ED250C09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AE9BBB14-FAC3-48ED-BF15-C9DC4B120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0106-7300-4A61-93F2-6A579603665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43198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E630A27-30E5-442D-A511-7B68C16ED3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1AAC9D2C-D081-4550-BBA0-2BC8354ADE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AEC81B81-DE0E-4EBA-95C8-01DF197B0D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5782CEE0-688A-4ACB-A434-50AD388EF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42C64-EEFD-43F1-AA1C-F96E9946413A}" type="datetimeFigureOut">
              <a:rPr lang="es-CL" smtClean="0"/>
              <a:t>01-10-2019</a:t>
            </a:fld>
            <a:endParaRPr lang="es-CL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53120902-20FE-4E1B-9829-3F274C8B5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00F354A-B9AB-4BB2-814B-E2B04727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740106-7300-4A61-93F2-6A579603665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98280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35CF2E31-4D9A-46D5-BF5B-0AFFD682B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695383A3-026A-4605-B961-5E6EAEBB6B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B0F0F773-D0B7-4AC6-AEB4-A4A3325FFE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42C64-EEFD-43F1-AA1C-F96E9946413A}" type="datetimeFigureOut">
              <a:rPr lang="es-CL" smtClean="0"/>
              <a:t>01-10-2019</a:t>
            </a:fld>
            <a:endParaRPr lang="es-CL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94D95B0-7349-4CC3-8844-F191BEBF0A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33EBECB-E7AD-4A93-AC94-14E5D0A6C9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40106-7300-4A61-93F2-6A5796036650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99134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contenido"/>
          <p:cNvSpPr>
            <a:spLocks noGrp="1"/>
          </p:cNvSpPr>
          <p:nvPr>
            <p:ph sz="quarter" idx="11"/>
          </p:nvPr>
        </p:nvSpPr>
        <p:spPr>
          <a:xfrm>
            <a:off x="1821543" y="1981200"/>
            <a:ext cx="9102749" cy="3667760"/>
          </a:xfrm>
        </p:spPr>
        <p:txBody>
          <a:bodyPr>
            <a:normAutofit/>
          </a:bodyPr>
          <a:lstStyle/>
          <a:p>
            <a:pPr algn="ctr"/>
            <a:r>
              <a:rPr lang="es-ES_tradnl" dirty="0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Candara"/>
              </a:rPr>
              <a:t>Roles Subsecretaría de Salud Pública y Redes </a:t>
            </a:r>
          </a:p>
          <a:p>
            <a:pPr algn="ctr"/>
            <a:r>
              <a:rPr lang="es-ES_tradnl" dirty="0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Candara"/>
              </a:rPr>
              <a:t>Contratación de Servicios y Persona</a:t>
            </a:r>
          </a:p>
          <a:p>
            <a:pPr algn="ctr"/>
            <a:r>
              <a:rPr lang="es-ES_tradnl" dirty="0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Candara"/>
              </a:rPr>
              <a:t> </a:t>
            </a:r>
          </a:p>
          <a:p>
            <a:pPr algn="ctr"/>
            <a:r>
              <a:rPr lang="es-ES_tradnl" b="0" u="sng" dirty="0">
                <a:solidFill>
                  <a:schemeClr val="accent1"/>
                </a:solidFill>
                <a:latin typeface="+mj-lt"/>
                <a:ea typeface="Tahoma" panose="020B0604030504040204" pitchFamily="34" charset="0"/>
                <a:cs typeface="Candara"/>
              </a:rPr>
              <a:t>Septiembre 2019</a:t>
            </a:r>
          </a:p>
        </p:txBody>
      </p:sp>
    </p:spTree>
    <p:extLst>
      <p:ext uri="{BB962C8B-B14F-4D97-AF65-F5344CB8AC3E}">
        <p14:creationId xmlns:p14="http://schemas.microsoft.com/office/powerpoint/2010/main" val="3002415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xmlns="" id="{32880AC8-7B3A-4DCC-BB78-7773FA97296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66032930"/>
              </p:ext>
            </p:extLst>
          </p:nvPr>
        </p:nvGraphicFramePr>
        <p:xfrm>
          <a:off x="3810000" y="200025"/>
          <a:ext cx="4295776" cy="5814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xmlns="" id="{80DED97C-5F29-45F8-90AC-AEE2BCFF5D22}"/>
              </a:ext>
            </a:extLst>
          </p:cNvPr>
          <p:cNvSpPr txBox="1"/>
          <p:nvPr/>
        </p:nvSpPr>
        <p:spPr>
          <a:xfrm>
            <a:off x="342900" y="1647825"/>
            <a:ext cx="33051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400" dirty="0"/>
              <a:t>Artículo 27, decreto 136 de 2004, Reglamento del Ministerio de Salud </a:t>
            </a:r>
            <a:r>
              <a:rPr lang="es-CL" sz="1400" u="sng" dirty="0"/>
              <a:t>–  </a:t>
            </a:r>
            <a:r>
              <a:rPr lang="es-MX" sz="1400" u="sng" dirty="0"/>
              <a:t>El Subsecretario de Salud Pública es el jefe superior de la Subsecretaría de Salud Pública</a:t>
            </a:r>
            <a:r>
              <a:rPr lang="es-MX" sz="1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tiene a su cargo la administración y servicio interno del Ministerio </a:t>
            </a:r>
            <a:r>
              <a:rPr lang="es-MX" sz="1400" dirty="0"/>
              <a:t>y las materias relativas a la promoción de la salud, vigilancia, prevención y control de enfermedades que afectan a poblaciones o grupos de personas</a:t>
            </a:r>
            <a:endParaRPr lang="es-CL" sz="14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C0709DD5-74DB-4DAC-91CB-1B3633889239}"/>
              </a:ext>
            </a:extLst>
          </p:cNvPr>
          <p:cNvSpPr txBox="1"/>
          <p:nvPr/>
        </p:nvSpPr>
        <p:spPr>
          <a:xfrm>
            <a:off x="8543925" y="1333500"/>
            <a:ext cx="3305175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400" dirty="0"/>
              <a:t>Artículo 28.- El Subsecretario de Redes Asistenciales, es el jefe superior de la Subsecretaría de Redes Asistenciales, </a:t>
            </a:r>
            <a:r>
              <a:rPr lang="es-MX" sz="1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tiene a su cargo las materias relativas a la articulación y desarrollo de la Red Asistencial del Sistema (SS-Hospitales..) para la atención integral de su población usuaria.</a:t>
            </a:r>
          </a:p>
          <a:p>
            <a:pPr algn="just"/>
            <a:r>
              <a:rPr lang="es-MX" sz="1400" dirty="0"/>
              <a:t>Asimismo, está a cargo de la regulación de la prestación de acciones de salud, tales como las normas destinadas a definir los niveles de complejidad asistencial necesarios para distintos tipos de prestaciones y los estándares de calidad que serán exigibles.</a:t>
            </a:r>
            <a:endParaRPr lang="es-CL" sz="1400" dirty="0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xmlns="" id="{89DE0D1E-1FED-4506-A6BD-52960A468A7A}"/>
              </a:ext>
            </a:extLst>
          </p:cNvPr>
          <p:cNvCxnSpPr/>
          <p:nvPr/>
        </p:nvCxnSpPr>
        <p:spPr>
          <a:xfrm flipH="1">
            <a:off x="6581775" y="1571625"/>
            <a:ext cx="3143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xmlns="" id="{7929D29E-0D1E-4C5F-9F2B-EA9213951ED9}"/>
              </a:ext>
            </a:extLst>
          </p:cNvPr>
          <p:cNvCxnSpPr/>
          <p:nvPr/>
        </p:nvCxnSpPr>
        <p:spPr>
          <a:xfrm flipH="1">
            <a:off x="5057775" y="1571625"/>
            <a:ext cx="31432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 11">
            <a:extLst>
              <a:ext uri="{FF2B5EF4-FFF2-40B4-BE49-F238E27FC236}">
                <a16:creationId xmlns:a16="http://schemas.microsoft.com/office/drawing/2014/main" xmlns="" id="{F7624226-7326-4A62-8698-EEC0AFC8C53C}"/>
              </a:ext>
            </a:extLst>
          </p:cNvPr>
          <p:cNvSpPr/>
          <p:nvPr/>
        </p:nvSpPr>
        <p:spPr>
          <a:xfrm>
            <a:off x="3556212" y="96853"/>
            <a:ext cx="547162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b="1" dirty="0">
                <a:ln w="0"/>
                <a:solidFill>
                  <a:schemeClr val="accent1"/>
                </a:solidFill>
              </a:rPr>
              <a:t>Roles y Responsabilidades Legales de las Subsecretarias</a:t>
            </a:r>
            <a:endParaRPr lang="es-ES" b="1" cap="none" spc="0" dirty="0">
              <a:ln w="0"/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797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xmlns="" id="{D6B47802-254A-4F93-BB5E-FFA0F49204EC}"/>
              </a:ext>
            </a:extLst>
          </p:cNvPr>
          <p:cNvCxnSpPr>
            <a:cxnSpLocks/>
          </p:cNvCxnSpPr>
          <p:nvPr/>
        </p:nvCxnSpPr>
        <p:spPr>
          <a:xfrm flipV="1">
            <a:off x="618039" y="4584956"/>
            <a:ext cx="3546" cy="213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ángulo 30">
            <a:extLst>
              <a:ext uri="{FF2B5EF4-FFF2-40B4-BE49-F238E27FC236}">
                <a16:creationId xmlns:a16="http://schemas.microsoft.com/office/drawing/2014/main" xmlns="" id="{B52C5716-0261-4325-8837-5BD40A43B349}"/>
              </a:ext>
            </a:extLst>
          </p:cNvPr>
          <p:cNvSpPr/>
          <p:nvPr/>
        </p:nvSpPr>
        <p:spPr>
          <a:xfrm>
            <a:off x="5937602" y="3795432"/>
            <a:ext cx="1454730" cy="98598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L" sz="1000" dirty="0">
                <a:solidFill>
                  <a:schemeClr val="accent1"/>
                </a:solidFill>
              </a:rPr>
              <a:t>Dos aprobaciones Ministros de Fe – Primera firma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xmlns="" id="{2EFB3BF4-A0FF-4095-8383-EE11F5EDE380}"/>
              </a:ext>
            </a:extLst>
          </p:cNvPr>
          <p:cNvSpPr/>
          <p:nvPr/>
        </p:nvSpPr>
        <p:spPr>
          <a:xfrm>
            <a:off x="7681426" y="1606728"/>
            <a:ext cx="1652675" cy="127257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L" sz="1000" dirty="0">
                <a:solidFill>
                  <a:schemeClr val="accent1"/>
                </a:solidFill>
              </a:rPr>
              <a:t>Dos validaciones</a:t>
            </a:r>
          </a:p>
          <a:p>
            <a:pPr algn="ctr"/>
            <a:r>
              <a:rPr lang="es-CL" sz="1000" dirty="0">
                <a:solidFill>
                  <a:schemeClr val="accent1"/>
                </a:solidFill>
              </a:rPr>
              <a:t>Revisoras </a:t>
            </a:r>
          </a:p>
          <a:p>
            <a:pPr algn="ctr"/>
            <a:r>
              <a:rPr lang="es-CL" sz="1000" dirty="0">
                <a:solidFill>
                  <a:schemeClr val="accent1"/>
                </a:solidFill>
              </a:rPr>
              <a:t>Primera firma Jefe de Unidad Remuneraciones; Segunda firma Jefe DFAI</a:t>
            </a:r>
          </a:p>
        </p:txBody>
      </p:sp>
      <p:grpSp>
        <p:nvGrpSpPr>
          <p:cNvPr id="3" name="Grupo 2">
            <a:extLst>
              <a:ext uri="{FF2B5EF4-FFF2-40B4-BE49-F238E27FC236}">
                <a16:creationId xmlns:a16="http://schemas.microsoft.com/office/drawing/2014/main" xmlns="" id="{02345246-572A-4342-85FF-4450CE2F4830}"/>
              </a:ext>
            </a:extLst>
          </p:cNvPr>
          <p:cNvGrpSpPr/>
          <p:nvPr/>
        </p:nvGrpSpPr>
        <p:grpSpPr>
          <a:xfrm>
            <a:off x="-97853" y="2987640"/>
            <a:ext cx="10577125" cy="661070"/>
            <a:chOff x="128975" y="2987640"/>
            <a:chExt cx="10577125" cy="661070"/>
          </a:xfrm>
        </p:grpSpPr>
        <p:sp>
          <p:nvSpPr>
            <p:cNvPr id="6" name="Forma libre: forma 5">
              <a:extLst>
                <a:ext uri="{FF2B5EF4-FFF2-40B4-BE49-F238E27FC236}">
                  <a16:creationId xmlns:a16="http://schemas.microsoft.com/office/drawing/2014/main" xmlns="" id="{111CF5C9-63FA-4363-B281-8219E1B99D0C}"/>
                </a:ext>
              </a:extLst>
            </p:cNvPr>
            <p:cNvSpPr/>
            <p:nvPr/>
          </p:nvSpPr>
          <p:spPr>
            <a:xfrm>
              <a:off x="128975" y="2987640"/>
              <a:ext cx="1652675" cy="661070"/>
            </a:xfrm>
            <a:custGeom>
              <a:avLst/>
              <a:gdLst>
                <a:gd name="connsiteX0" fmla="*/ 0 w 1652675"/>
                <a:gd name="connsiteY0" fmla="*/ 0 h 661070"/>
                <a:gd name="connsiteX1" fmla="*/ 1322140 w 1652675"/>
                <a:gd name="connsiteY1" fmla="*/ 0 h 661070"/>
                <a:gd name="connsiteX2" fmla="*/ 1652675 w 1652675"/>
                <a:gd name="connsiteY2" fmla="*/ 330535 h 661070"/>
                <a:gd name="connsiteX3" fmla="*/ 1322140 w 1652675"/>
                <a:gd name="connsiteY3" fmla="*/ 661070 h 661070"/>
                <a:gd name="connsiteX4" fmla="*/ 0 w 1652675"/>
                <a:gd name="connsiteY4" fmla="*/ 661070 h 661070"/>
                <a:gd name="connsiteX5" fmla="*/ 330535 w 1652675"/>
                <a:gd name="connsiteY5" fmla="*/ 330535 h 661070"/>
                <a:gd name="connsiteX6" fmla="*/ 0 w 1652675"/>
                <a:gd name="connsiteY6" fmla="*/ 0 h 661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2675" h="661070">
                  <a:moveTo>
                    <a:pt x="0" y="0"/>
                  </a:moveTo>
                  <a:lnTo>
                    <a:pt x="1322140" y="0"/>
                  </a:lnTo>
                  <a:lnTo>
                    <a:pt x="1652675" y="330535"/>
                  </a:lnTo>
                  <a:lnTo>
                    <a:pt x="1322140" y="661070"/>
                  </a:lnTo>
                  <a:lnTo>
                    <a:pt x="0" y="661070"/>
                  </a:lnTo>
                  <a:lnTo>
                    <a:pt x="330535" y="3305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362539" tIns="10668" rIns="341203" bIns="10668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L" sz="800" u="sng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VENTANILLA UNICA</a:t>
              </a:r>
            </a:p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L" sz="800" kern="1200" dirty="0"/>
                <a:t>RECEPCIÓN DE SOLICITUD DE CONTRATACION  (</a:t>
              </a:r>
              <a:r>
                <a:rPr lang="es-CL" sz="800" b="1" kern="1200" dirty="0"/>
                <a:t>Oficina de Partes</a:t>
              </a:r>
              <a:r>
                <a:rPr lang="es-CL" sz="800" kern="1200" dirty="0"/>
                <a:t>)</a:t>
              </a:r>
            </a:p>
          </p:txBody>
        </p:sp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xmlns="" id="{646C6532-634C-4773-BC36-37D26459C5C9}"/>
                </a:ext>
              </a:extLst>
            </p:cNvPr>
            <p:cNvSpPr/>
            <p:nvPr/>
          </p:nvSpPr>
          <p:spPr>
            <a:xfrm>
              <a:off x="1616383" y="2987640"/>
              <a:ext cx="1652675" cy="661070"/>
            </a:xfrm>
            <a:custGeom>
              <a:avLst/>
              <a:gdLst>
                <a:gd name="connsiteX0" fmla="*/ 0 w 1652675"/>
                <a:gd name="connsiteY0" fmla="*/ 0 h 661070"/>
                <a:gd name="connsiteX1" fmla="*/ 1322140 w 1652675"/>
                <a:gd name="connsiteY1" fmla="*/ 0 h 661070"/>
                <a:gd name="connsiteX2" fmla="*/ 1652675 w 1652675"/>
                <a:gd name="connsiteY2" fmla="*/ 330535 h 661070"/>
                <a:gd name="connsiteX3" fmla="*/ 1322140 w 1652675"/>
                <a:gd name="connsiteY3" fmla="*/ 661070 h 661070"/>
                <a:gd name="connsiteX4" fmla="*/ 0 w 1652675"/>
                <a:gd name="connsiteY4" fmla="*/ 661070 h 661070"/>
                <a:gd name="connsiteX5" fmla="*/ 330535 w 1652675"/>
                <a:gd name="connsiteY5" fmla="*/ 330535 h 661070"/>
                <a:gd name="connsiteX6" fmla="*/ 0 w 1652675"/>
                <a:gd name="connsiteY6" fmla="*/ 0 h 661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2675" h="661070">
                  <a:moveTo>
                    <a:pt x="0" y="0"/>
                  </a:moveTo>
                  <a:lnTo>
                    <a:pt x="1322140" y="0"/>
                  </a:lnTo>
                  <a:lnTo>
                    <a:pt x="1652675" y="330535"/>
                  </a:lnTo>
                  <a:lnTo>
                    <a:pt x="1322140" y="661070"/>
                  </a:lnTo>
                  <a:lnTo>
                    <a:pt x="0" y="661070"/>
                  </a:lnTo>
                  <a:lnTo>
                    <a:pt x="330535" y="3305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362539" tIns="10668" rIns="341203" bIns="10668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L" sz="800" kern="1200" dirty="0"/>
                <a:t>CONSTRUCCIÓN DE NÓMINA Y DERIVACIÓN A COMITÉ DE CONTRATOS</a:t>
              </a:r>
            </a:p>
          </p:txBody>
        </p:sp>
        <p:sp>
          <p:nvSpPr>
            <p:cNvPr id="15" name="Forma libre: forma 14">
              <a:extLst>
                <a:ext uri="{FF2B5EF4-FFF2-40B4-BE49-F238E27FC236}">
                  <a16:creationId xmlns:a16="http://schemas.microsoft.com/office/drawing/2014/main" xmlns="" id="{669863C0-8916-471B-B5DE-DCE24788EF33}"/>
                </a:ext>
              </a:extLst>
            </p:cNvPr>
            <p:cNvSpPr/>
            <p:nvPr/>
          </p:nvSpPr>
          <p:spPr>
            <a:xfrm>
              <a:off x="3103791" y="2987640"/>
              <a:ext cx="1652675" cy="661070"/>
            </a:xfrm>
            <a:custGeom>
              <a:avLst/>
              <a:gdLst>
                <a:gd name="connsiteX0" fmla="*/ 0 w 1652675"/>
                <a:gd name="connsiteY0" fmla="*/ 0 h 661070"/>
                <a:gd name="connsiteX1" fmla="*/ 1322140 w 1652675"/>
                <a:gd name="connsiteY1" fmla="*/ 0 h 661070"/>
                <a:gd name="connsiteX2" fmla="*/ 1652675 w 1652675"/>
                <a:gd name="connsiteY2" fmla="*/ 330535 h 661070"/>
                <a:gd name="connsiteX3" fmla="*/ 1322140 w 1652675"/>
                <a:gd name="connsiteY3" fmla="*/ 661070 h 661070"/>
                <a:gd name="connsiteX4" fmla="*/ 0 w 1652675"/>
                <a:gd name="connsiteY4" fmla="*/ 661070 h 661070"/>
                <a:gd name="connsiteX5" fmla="*/ 330535 w 1652675"/>
                <a:gd name="connsiteY5" fmla="*/ 330535 h 661070"/>
                <a:gd name="connsiteX6" fmla="*/ 0 w 1652675"/>
                <a:gd name="connsiteY6" fmla="*/ 0 h 661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2675" h="661070">
                  <a:moveTo>
                    <a:pt x="0" y="0"/>
                  </a:moveTo>
                  <a:lnTo>
                    <a:pt x="1322140" y="0"/>
                  </a:lnTo>
                  <a:lnTo>
                    <a:pt x="1652675" y="330535"/>
                  </a:lnTo>
                  <a:lnTo>
                    <a:pt x="1322140" y="661070"/>
                  </a:lnTo>
                  <a:lnTo>
                    <a:pt x="0" y="661070"/>
                  </a:lnTo>
                  <a:lnTo>
                    <a:pt x="330535" y="3305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362539" tIns="10668" rIns="341203" bIns="10668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L" sz="800" kern="1200" dirty="0"/>
                <a:t>ANÁLISIS COMITÉ DE GESTIÓN CONTRATAS Y HSA</a:t>
              </a:r>
            </a:p>
          </p:txBody>
        </p:sp>
        <p:sp>
          <p:nvSpPr>
            <p:cNvPr id="16" name="Forma libre: forma 15">
              <a:extLst>
                <a:ext uri="{FF2B5EF4-FFF2-40B4-BE49-F238E27FC236}">
                  <a16:creationId xmlns:a16="http://schemas.microsoft.com/office/drawing/2014/main" xmlns="" id="{B704B0F1-AE74-47E4-91CE-A45342E47603}"/>
                </a:ext>
              </a:extLst>
            </p:cNvPr>
            <p:cNvSpPr/>
            <p:nvPr/>
          </p:nvSpPr>
          <p:spPr>
            <a:xfrm>
              <a:off x="4591200" y="2987640"/>
              <a:ext cx="1652675" cy="661070"/>
            </a:xfrm>
            <a:custGeom>
              <a:avLst/>
              <a:gdLst>
                <a:gd name="connsiteX0" fmla="*/ 0 w 1652675"/>
                <a:gd name="connsiteY0" fmla="*/ 0 h 661070"/>
                <a:gd name="connsiteX1" fmla="*/ 1322140 w 1652675"/>
                <a:gd name="connsiteY1" fmla="*/ 0 h 661070"/>
                <a:gd name="connsiteX2" fmla="*/ 1652675 w 1652675"/>
                <a:gd name="connsiteY2" fmla="*/ 330535 h 661070"/>
                <a:gd name="connsiteX3" fmla="*/ 1322140 w 1652675"/>
                <a:gd name="connsiteY3" fmla="*/ 661070 h 661070"/>
                <a:gd name="connsiteX4" fmla="*/ 0 w 1652675"/>
                <a:gd name="connsiteY4" fmla="*/ 661070 h 661070"/>
                <a:gd name="connsiteX5" fmla="*/ 330535 w 1652675"/>
                <a:gd name="connsiteY5" fmla="*/ 330535 h 661070"/>
                <a:gd name="connsiteX6" fmla="*/ 0 w 1652675"/>
                <a:gd name="connsiteY6" fmla="*/ 0 h 661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2675" h="661070">
                  <a:moveTo>
                    <a:pt x="0" y="0"/>
                  </a:moveTo>
                  <a:lnTo>
                    <a:pt x="1322140" y="0"/>
                  </a:lnTo>
                  <a:lnTo>
                    <a:pt x="1652675" y="330535"/>
                  </a:lnTo>
                  <a:lnTo>
                    <a:pt x="1322140" y="661070"/>
                  </a:lnTo>
                  <a:lnTo>
                    <a:pt x="0" y="661070"/>
                  </a:lnTo>
                  <a:lnTo>
                    <a:pt x="330535" y="3305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362539" tIns="10668" rIns="341203" bIns="10668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L" sz="800" kern="1200" dirty="0"/>
                <a:t>INGRESO ELECTRÓNICO DOCUMENTACIÓN (</a:t>
              </a:r>
              <a:r>
                <a:rPr lang="es-CL" sz="800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OPERADORES SIRH-SIAPER)</a:t>
              </a:r>
            </a:p>
          </p:txBody>
        </p:sp>
        <p:sp>
          <p:nvSpPr>
            <p:cNvPr id="20" name="Forma libre: forma 19">
              <a:extLst>
                <a:ext uri="{FF2B5EF4-FFF2-40B4-BE49-F238E27FC236}">
                  <a16:creationId xmlns:a16="http://schemas.microsoft.com/office/drawing/2014/main" xmlns="" id="{5BFA4B28-6E4A-4DE7-B098-3E3F14C44BDD}"/>
                </a:ext>
              </a:extLst>
            </p:cNvPr>
            <p:cNvSpPr/>
            <p:nvPr/>
          </p:nvSpPr>
          <p:spPr>
            <a:xfrm>
              <a:off x="6078608" y="2987640"/>
              <a:ext cx="1652675" cy="661070"/>
            </a:xfrm>
            <a:custGeom>
              <a:avLst/>
              <a:gdLst>
                <a:gd name="connsiteX0" fmla="*/ 0 w 1652675"/>
                <a:gd name="connsiteY0" fmla="*/ 0 h 661070"/>
                <a:gd name="connsiteX1" fmla="*/ 1322140 w 1652675"/>
                <a:gd name="connsiteY1" fmla="*/ 0 h 661070"/>
                <a:gd name="connsiteX2" fmla="*/ 1652675 w 1652675"/>
                <a:gd name="connsiteY2" fmla="*/ 330535 h 661070"/>
                <a:gd name="connsiteX3" fmla="*/ 1322140 w 1652675"/>
                <a:gd name="connsiteY3" fmla="*/ 661070 h 661070"/>
                <a:gd name="connsiteX4" fmla="*/ 0 w 1652675"/>
                <a:gd name="connsiteY4" fmla="*/ 661070 h 661070"/>
                <a:gd name="connsiteX5" fmla="*/ 330535 w 1652675"/>
                <a:gd name="connsiteY5" fmla="*/ 330535 h 661070"/>
                <a:gd name="connsiteX6" fmla="*/ 0 w 1652675"/>
                <a:gd name="connsiteY6" fmla="*/ 0 h 661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2675" h="661070">
                  <a:moveTo>
                    <a:pt x="0" y="0"/>
                  </a:moveTo>
                  <a:lnTo>
                    <a:pt x="1322140" y="0"/>
                  </a:lnTo>
                  <a:lnTo>
                    <a:pt x="1652675" y="330535"/>
                  </a:lnTo>
                  <a:lnTo>
                    <a:pt x="1322140" y="661070"/>
                  </a:lnTo>
                  <a:lnTo>
                    <a:pt x="0" y="661070"/>
                  </a:lnTo>
                  <a:lnTo>
                    <a:pt x="330535" y="3305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362539" tIns="10668" rIns="341203" bIns="10668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L" sz="800" kern="1200" dirty="0"/>
                <a:t>VALIDACIÓN 1- ELECTRÓNICA</a:t>
              </a:r>
            </a:p>
          </p:txBody>
        </p:sp>
        <p:sp>
          <p:nvSpPr>
            <p:cNvPr id="22" name="Forma libre: forma 21">
              <a:extLst>
                <a:ext uri="{FF2B5EF4-FFF2-40B4-BE49-F238E27FC236}">
                  <a16:creationId xmlns:a16="http://schemas.microsoft.com/office/drawing/2014/main" xmlns="" id="{6537137B-2346-4575-9D62-637C2D3CCC9D}"/>
                </a:ext>
              </a:extLst>
            </p:cNvPr>
            <p:cNvSpPr/>
            <p:nvPr/>
          </p:nvSpPr>
          <p:spPr>
            <a:xfrm>
              <a:off x="7566016" y="2987640"/>
              <a:ext cx="1652675" cy="661070"/>
            </a:xfrm>
            <a:custGeom>
              <a:avLst/>
              <a:gdLst>
                <a:gd name="connsiteX0" fmla="*/ 0 w 1652675"/>
                <a:gd name="connsiteY0" fmla="*/ 0 h 661070"/>
                <a:gd name="connsiteX1" fmla="*/ 1322140 w 1652675"/>
                <a:gd name="connsiteY1" fmla="*/ 0 h 661070"/>
                <a:gd name="connsiteX2" fmla="*/ 1652675 w 1652675"/>
                <a:gd name="connsiteY2" fmla="*/ 330535 h 661070"/>
                <a:gd name="connsiteX3" fmla="*/ 1322140 w 1652675"/>
                <a:gd name="connsiteY3" fmla="*/ 661070 h 661070"/>
                <a:gd name="connsiteX4" fmla="*/ 0 w 1652675"/>
                <a:gd name="connsiteY4" fmla="*/ 661070 h 661070"/>
                <a:gd name="connsiteX5" fmla="*/ 330535 w 1652675"/>
                <a:gd name="connsiteY5" fmla="*/ 330535 h 661070"/>
                <a:gd name="connsiteX6" fmla="*/ 0 w 1652675"/>
                <a:gd name="connsiteY6" fmla="*/ 0 h 661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2675" h="661070">
                  <a:moveTo>
                    <a:pt x="0" y="0"/>
                  </a:moveTo>
                  <a:lnTo>
                    <a:pt x="1322140" y="0"/>
                  </a:lnTo>
                  <a:lnTo>
                    <a:pt x="1652675" y="330535"/>
                  </a:lnTo>
                  <a:lnTo>
                    <a:pt x="1322140" y="661070"/>
                  </a:lnTo>
                  <a:lnTo>
                    <a:pt x="0" y="661070"/>
                  </a:lnTo>
                  <a:lnTo>
                    <a:pt x="330535" y="3305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rgbClr r="0" g="0" b="0"/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362539" tIns="10668" rIns="341203" bIns="10668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L" sz="800" kern="1200" dirty="0"/>
                <a:t>VALIDACION 2- ELECTRÓNICA (</a:t>
              </a:r>
              <a:r>
                <a:rPr lang="es-CL" sz="800" u="sng" kern="1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Etapa Nueva de Seguridad</a:t>
              </a:r>
              <a:r>
                <a:rPr lang="es-CL" sz="800" kern="1200" dirty="0"/>
                <a:t>)</a:t>
              </a:r>
            </a:p>
          </p:txBody>
        </p:sp>
        <p:sp>
          <p:nvSpPr>
            <p:cNvPr id="26" name="Forma libre: forma 25">
              <a:extLst>
                <a:ext uri="{FF2B5EF4-FFF2-40B4-BE49-F238E27FC236}">
                  <a16:creationId xmlns:a16="http://schemas.microsoft.com/office/drawing/2014/main" xmlns="" id="{091F2803-8A04-42EE-B419-17A3B1363AB0}"/>
                </a:ext>
              </a:extLst>
            </p:cNvPr>
            <p:cNvSpPr/>
            <p:nvPr/>
          </p:nvSpPr>
          <p:spPr>
            <a:xfrm>
              <a:off x="9053425" y="2987640"/>
              <a:ext cx="1652675" cy="661070"/>
            </a:xfrm>
            <a:custGeom>
              <a:avLst/>
              <a:gdLst>
                <a:gd name="connsiteX0" fmla="*/ 0 w 1652675"/>
                <a:gd name="connsiteY0" fmla="*/ 0 h 661070"/>
                <a:gd name="connsiteX1" fmla="*/ 1322140 w 1652675"/>
                <a:gd name="connsiteY1" fmla="*/ 0 h 661070"/>
                <a:gd name="connsiteX2" fmla="*/ 1652675 w 1652675"/>
                <a:gd name="connsiteY2" fmla="*/ 330535 h 661070"/>
                <a:gd name="connsiteX3" fmla="*/ 1322140 w 1652675"/>
                <a:gd name="connsiteY3" fmla="*/ 661070 h 661070"/>
                <a:gd name="connsiteX4" fmla="*/ 0 w 1652675"/>
                <a:gd name="connsiteY4" fmla="*/ 661070 h 661070"/>
                <a:gd name="connsiteX5" fmla="*/ 330535 w 1652675"/>
                <a:gd name="connsiteY5" fmla="*/ 330535 h 661070"/>
                <a:gd name="connsiteX6" fmla="*/ 0 w 1652675"/>
                <a:gd name="connsiteY6" fmla="*/ 0 h 661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652675" h="661070">
                  <a:moveTo>
                    <a:pt x="0" y="0"/>
                  </a:moveTo>
                  <a:lnTo>
                    <a:pt x="1322140" y="0"/>
                  </a:lnTo>
                  <a:lnTo>
                    <a:pt x="1652675" y="330535"/>
                  </a:lnTo>
                  <a:lnTo>
                    <a:pt x="1322140" y="661070"/>
                  </a:lnTo>
                  <a:lnTo>
                    <a:pt x="0" y="661070"/>
                  </a:lnTo>
                  <a:lnTo>
                    <a:pt x="330535" y="3305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  <p:txBody>
            <a:bodyPr spcFirstLastPara="0" vert="horz" wrap="square" lIns="362539" tIns="10668" rIns="341203" bIns="10668" numCol="1" spcCol="1270" anchor="ctr" anchorCtr="0">
              <a:noAutofit/>
            </a:bodyPr>
            <a:lstStyle/>
            <a:p>
              <a:pPr marL="0" lvl="0" indent="0" algn="ctr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CL" sz="800" kern="1200" dirty="0"/>
                <a:t>FIRMA ELECTRÓNICA MINISTRO</a:t>
              </a:r>
            </a:p>
          </p:txBody>
        </p:sp>
      </p:grpSp>
      <p:sp>
        <p:nvSpPr>
          <p:cNvPr id="5" name="Rectángulo 4">
            <a:extLst>
              <a:ext uri="{FF2B5EF4-FFF2-40B4-BE49-F238E27FC236}">
                <a16:creationId xmlns:a16="http://schemas.microsoft.com/office/drawing/2014/main" xmlns="" id="{69209365-168D-4154-9E2C-17E6ABFA1679}"/>
              </a:ext>
            </a:extLst>
          </p:cNvPr>
          <p:cNvSpPr/>
          <p:nvPr/>
        </p:nvSpPr>
        <p:spPr>
          <a:xfrm>
            <a:off x="304467" y="2175480"/>
            <a:ext cx="877452" cy="280068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L" sz="800" dirty="0">
                <a:solidFill>
                  <a:schemeClr val="accent1"/>
                </a:solidFill>
              </a:rPr>
              <a:t>GAB SPP MINISTRO 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xmlns="" id="{CDE8A21F-D9AF-4DF3-A931-05C4E3404416}"/>
              </a:ext>
            </a:extLst>
          </p:cNvPr>
          <p:cNvCxnSpPr>
            <a:cxnSpLocks/>
          </p:cNvCxnSpPr>
          <p:nvPr/>
        </p:nvCxnSpPr>
        <p:spPr>
          <a:xfrm>
            <a:off x="650828" y="2489125"/>
            <a:ext cx="0" cy="4710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xmlns="" id="{1C8E6182-A5EF-4512-B09C-4776AE68B79F}"/>
              </a:ext>
            </a:extLst>
          </p:cNvPr>
          <p:cNvSpPr/>
          <p:nvPr/>
        </p:nvSpPr>
        <p:spPr>
          <a:xfrm>
            <a:off x="299847" y="914591"/>
            <a:ext cx="443346" cy="44334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L" sz="1200" dirty="0">
                <a:solidFill>
                  <a:schemeClr val="bg1"/>
                </a:solidFill>
              </a:rPr>
              <a:t>SSP </a:t>
            </a:r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xmlns="" id="{93E6DEA2-5AFB-40C9-A104-8C6504527F8C}"/>
              </a:ext>
            </a:extLst>
          </p:cNvPr>
          <p:cNvCxnSpPr/>
          <p:nvPr/>
        </p:nvCxnSpPr>
        <p:spPr>
          <a:xfrm flipV="1">
            <a:off x="618039" y="3645755"/>
            <a:ext cx="0" cy="438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ángulo 10">
            <a:extLst>
              <a:ext uri="{FF2B5EF4-FFF2-40B4-BE49-F238E27FC236}">
                <a16:creationId xmlns:a16="http://schemas.microsoft.com/office/drawing/2014/main" xmlns="" id="{3EF1C522-DCC0-461D-AF03-0C11E4E737D3}"/>
              </a:ext>
            </a:extLst>
          </p:cNvPr>
          <p:cNvSpPr/>
          <p:nvPr/>
        </p:nvSpPr>
        <p:spPr>
          <a:xfrm>
            <a:off x="273185" y="5305780"/>
            <a:ext cx="475675" cy="443345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L" sz="1200" dirty="0">
                <a:solidFill>
                  <a:schemeClr val="bg2"/>
                </a:solidFill>
              </a:rPr>
              <a:t>SRA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xmlns="" id="{5FE0C65B-E1D7-43EC-85AF-6D1A4C6D79D6}"/>
              </a:ext>
            </a:extLst>
          </p:cNvPr>
          <p:cNvSpPr/>
          <p:nvPr/>
        </p:nvSpPr>
        <p:spPr>
          <a:xfrm>
            <a:off x="3198907" y="1519213"/>
            <a:ext cx="1837370" cy="98598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L" sz="1000" dirty="0">
                <a:solidFill>
                  <a:schemeClr val="accent1"/>
                </a:solidFill>
              </a:rPr>
              <a:t>Validación  de Requisitos Legales, respaldos documentales, disponibilidad Presupuestaria Cupos y Recursos, Circular Presidencial de Austeridad.</a:t>
            </a:r>
          </a:p>
        </p:txBody>
      </p:sp>
      <p:cxnSp>
        <p:nvCxnSpPr>
          <p:cNvPr id="21" name="Conector recto de flecha 20">
            <a:extLst>
              <a:ext uri="{FF2B5EF4-FFF2-40B4-BE49-F238E27FC236}">
                <a16:creationId xmlns:a16="http://schemas.microsoft.com/office/drawing/2014/main" xmlns="" id="{525FDCA5-0101-43F3-BAE2-E8EE3176B806}"/>
              </a:ext>
            </a:extLst>
          </p:cNvPr>
          <p:cNvCxnSpPr/>
          <p:nvPr/>
        </p:nvCxnSpPr>
        <p:spPr>
          <a:xfrm>
            <a:off x="3926272" y="2505194"/>
            <a:ext cx="0" cy="4264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>
            <a:extLst>
              <a:ext uri="{FF2B5EF4-FFF2-40B4-BE49-F238E27FC236}">
                <a16:creationId xmlns:a16="http://schemas.microsoft.com/office/drawing/2014/main" xmlns="" id="{42D80B14-FC17-4271-9B3C-F72BD4868672}"/>
              </a:ext>
            </a:extLst>
          </p:cNvPr>
          <p:cNvCxnSpPr/>
          <p:nvPr/>
        </p:nvCxnSpPr>
        <p:spPr>
          <a:xfrm flipH="1">
            <a:off x="650828" y="2718399"/>
            <a:ext cx="327544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ángulo 23">
            <a:extLst>
              <a:ext uri="{FF2B5EF4-FFF2-40B4-BE49-F238E27FC236}">
                <a16:creationId xmlns:a16="http://schemas.microsoft.com/office/drawing/2014/main" xmlns="" id="{B76D19E5-4EAA-4A62-B65E-94AA2792338F}"/>
              </a:ext>
            </a:extLst>
          </p:cNvPr>
          <p:cNvSpPr/>
          <p:nvPr/>
        </p:nvSpPr>
        <p:spPr>
          <a:xfrm>
            <a:off x="1860964" y="2387005"/>
            <a:ext cx="1898305" cy="443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 cumple- </a:t>
            </a:r>
            <a:r>
              <a:rPr lang="es-CL" sz="1000" dirty="0">
                <a:solidFill>
                  <a:srgbClr val="FF0000"/>
                </a:solidFill>
              </a:rPr>
              <a:t>Devolver a origen  </a:t>
            </a:r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xmlns="" id="{5D162418-3875-48C5-A34C-993255C5752A}"/>
              </a:ext>
            </a:extLst>
          </p:cNvPr>
          <p:cNvSpPr/>
          <p:nvPr/>
        </p:nvSpPr>
        <p:spPr>
          <a:xfrm>
            <a:off x="3926272" y="2718399"/>
            <a:ext cx="1539240" cy="257850"/>
          </a:xfrm>
          <a:custGeom>
            <a:avLst/>
            <a:gdLst>
              <a:gd name="connsiteX0" fmla="*/ 0 w 1539240"/>
              <a:gd name="connsiteY0" fmla="*/ 0 h 243840"/>
              <a:gd name="connsiteX1" fmla="*/ 1531620 w 1539240"/>
              <a:gd name="connsiteY1" fmla="*/ 7620 h 243840"/>
              <a:gd name="connsiteX2" fmla="*/ 1539240 w 1539240"/>
              <a:gd name="connsiteY2" fmla="*/ 243840 h 243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39240" h="243840">
                <a:moveTo>
                  <a:pt x="0" y="0"/>
                </a:moveTo>
                <a:lnTo>
                  <a:pt x="1531620" y="7620"/>
                </a:lnTo>
                <a:lnTo>
                  <a:pt x="1539240" y="243840"/>
                </a:lnTo>
              </a:path>
            </a:pathLst>
          </a:custGeom>
          <a:noFill/>
          <a:ln w="6350"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xmlns="" id="{5D19EBE7-1DEB-4938-ADE8-1839187D8BF4}"/>
              </a:ext>
            </a:extLst>
          </p:cNvPr>
          <p:cNvSpPr/>
          <p:nvPr/>
        </p:nvSpPr>
        <p:spPr>
          <a:xfrm>
            <a:off x="4019846" y="2387006"/>
            <a:ext cx="1898305" cy="44334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u="sng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Cumple- </a:t>
            </a:r>
            <a:r>
              <a:rPr lang="es-CL" sz="1000" dirty="0">
                <a:solidFill>
                  <a:schemeClr val="accent1"/>
                </a:solidFill>
              </a:rPr>
              <a:t>Ingresar a SIRH</a:t>
            </a:r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xmlns="" id="{F01954BB-4245-4F85-96BB-82AFEC165D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2623" y="1639206"/>
            <a:ext cx="550379" cy="648394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xmlns="" id="{EFD3A4A6-F677-4E07-AFC0-7DB06E1842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4199" y="3946642"/>
            <a:ext cx="550379" cy="648394"/>
          </a:xfrm>
          <a:prstGeom prst="rect">
            <a:avLst/>
          </a:prstGeom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xmlns="" id="{10EF101C-C18C-435F-80B9-367504A31F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1011" y="1868036"/>
            <a:ext cx="550379" cy="648394"/>
          </a:xfrm>
          <a:prstGeom prst="rect">
            <a:avLst/>
          </a:prstGeom>
        </p:spPr>
      </p:pic>
      <p:sp>
        <p:nvSpPr>
          <p:cNvPr id="34" name="Elipse 33">
            <a:extLst>
              <a:ext uri="{FF2B5EF4-FFF2-40B4-BE49-F238E27FC236}">
                <a16:creationId xmlns:a16="http://schemas.microsoft.com/office/drawing/2014/main" xmlns="" id="{66D7087E-80F6-4DDF-B0BE-8180DADA29F9}"/>
              </a:ext>
            </a:extLst>
          </p:cNvPr>
          <p:cNvSpPr/>
          <p:nvPr/>
        </p:nvSpPr>
        <p:spPr>
          <a:xfrm>
            <a:off x="10747926" y="2879303"/>
            <a:ext cx="1382718" cy="770853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000" dirty="0">
                <a:solidFill>
                  <a:schemeClr val="tx1"/>
                </a:solidFill>
              </a:rPr>
              <a:t>GESTIÓN DOCUMENTAL</a:t>
            </a: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xmlns="" id="{0EF26523-F6B8-4EDC-826F-1AA5B9A5145A}"/>
              </a:ext>
            </a:extLst>
          </p:cNvPr>
          <p:cNvSpPr/>
          <p:nvPr/>
        </p:nvSpPr>
        <p:spPr>
          <a:xfrm>
            <a:off x="3061705" y="96853"/>
            <a:ext cx="6460616" cy="36933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b="1" cap="none" spc="0" dirty="0">
                <a:ln w="0"/>
                <a:solidFill>
                  <a:schemeClr val="accent1"/>
                </a:solidFill>
              </a:rPr>
              <a:t>Flujo del Proceso </a:t>
            </a:r>
            <a:r>
              <a:rPr lang="es-ES" b="1" dirty="0">
                <a:ln w="0"/>
                <a:solidFill>
                  <a:schemeClr val="accent1"/>
                </a:solidFill>
              </a:rPr>
              <a:t>Administrativo de</a:t>
            </a:r>
            <a:r>
              <a:rPr lang="es-ES" b="1" cap="none" spc="0" dirty="0">
                <a:ln w="0"/>
                <a:solidFill>
                  <a:schemeClr val="accent1"/>
                </a:solidFill>
              </a:rPr>
              <a:t> Aprobación – Contratas y HSA</a:t>
            </a:r>
          </a:p>
        </p:txBody>
      </p:sp>
      <p:sp>
        <p:nvSpPr>
          <p:cNvPr id="36" name="Rectángulo 35">
            <a:extLst>
              <a:ext uri="{FF2B5EF4-FFF2-40B4-BE49-F238E27FC236}">
                <a16:creationId xmlns:a16="http://schemas.microsoft.com/office/drawing/2014/main" xmlns="" id="{62697882-7CB3-46F0-9158-1B4475EA04A3}"/>
              </a:ext>
            </a:extLst>
          </p:cNvPr>
          <p:cNvSpPr/>
          <p:nvPr/>
        </p:nvSpPr>
        <p:spPr>
          <a:xfrm>
            <a:off x="304467" y="1784580"/>
            <a:ext cx="877452" cy="280068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L" sz="1100" dirty="0">
                <a:solidFill>
                  <a:schemeClr val="accent1"/>
                </a:solidFill>
              </a:rPr>
              <a:t>	DIVISIONES</a:t>
            </a:r>
          </a:p>
          <a:p>
            <a:pPr algn="ctr"/>
            <a:endParaRPr lang="es-CL" sz="1100" dirty="0">
              <a:solidFill>
                <a:schemeClr val="accent1"/>
              </a:solidFill>
            </a:endParaRPr>
          </a:p>
        </p:txBody>
      </p:sp>
      <p:sp>
        <p:nvSpPr>
          <p:cNvPr id="37" name="Rectángulo 36">
            <a:extLst>
              <a:ext uri="{FF2B5EF4-FFF2-40B4-BE49-F238E27FC236}">
                <a16:creationId xmlns:a16="http://schemas.microsoft.com/office/drawing/2014/main" xmlns="" id="{12E56B53-4690-464B-9532-A0B26BB49A98}"/>
              </a:ext>
            </a:extLst>
          </p:cNvPr>
          <p:cNvSpPr/>
          <p:nvPr/>
        </p:nvSpPr>
        <p:spPr>
          <a:xfrm>
            <a:off x="274084" y="4805701"/>
            <a:ext cx="877452" cy="443345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L" sz="1100" dirty="0">
                <a:solidFill>
                  <a:schemeClr val="accent1"/>
                </a:solidFill>
              </a:rPr>
              <a:t>	DIVISIONES</a:t>
            </a:r>
          </a:p>
          <a:p>
            <a:pPr algn="ctr"/>
            <a:r>
              <a:rPr lang="es-CL" sz="11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xmlns="" id="{95F1D638-DD8D-49CE-B82A-E70B17DEB79E}"/>
              </a:ext>
            </a:extLst>
          </p:cNvPr>
          <p:cNvSpPr/>
          <p:nvPr/>
        </p:nvSpPr>
        <p:spPr>
          <a:xfrm>
            <a:off x="279512" y="4068598"/>
            <a:ext cx="877452" cy="443345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L" sz="1000" dirty="0">
                <a:solidFill>
                  <a:schemeClr val="accent1"/>
                </a:solidFill>
              </a:rPr>
              <a:t>	GABINETE – Valida Pertinencia</a:t>
            </a:r>
          </a:p>
          <a:p>
            <a:pPr algn="ctr"/>
            <a:endParaRPr lang="es-CL" sz="1000" dirty="0">
              <a:solidFill>
                <a:schemeClr val="accent1"/>
              </a:solidFill>
            </a:endParaRP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xmlns="" id="{274C5C0B-B7A9-43D1-9C8E-1879C864F90D}"/>
              </a:ext>
            </a:extLst>
          </p:cNvPr>
          <p:cNvSpPr/>
          <p:nvPr/>
        </p:nvSpPr>
        <p:spPr>
          <a:xfrm>
            <a:off x="313992" y="1460730"/>
            <a:ext cx="877452" cy="280068"/>
          </a:xfrm>
          <a:prstGeom prst="rect">
            <a:avLst/>
          </a:prstGeom>
          <a:noFill/>
          <a:ln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s-CL" sz="1100" dirty="0">
                <a:solidFill>
                  <a:schemeClr val="accent1"/>
                </a:solidFill>
              </a:rPr>
              <a:t>	SEREMIS</a:t>
            </a:r>
          </a:p>
          <a:p>
            <a:pPr algn="ctr"/>
            <a:endParaRPr lang="es-CL" sz="1100" dirty="0">
              <a:solidFill>
                <a:schemeClr val="accent1"/>
              </a:solidFill>
            </a:endParaRP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xmlns="" id="{3198C310-F2D9-4A4F-A1CF-6AB863BF9E4A}"/>
              </a:ext>
            </a:extLst>
          </p:cNvPr>
          <p:cNvSpPr/>
          <p:nvPr/>
        </p:nvSpPr>
        <p:spPr>
          <a:xfrm>
            <a:off x="1860964" y="3809372"/>
            <a:ext cx="968199" cy="985981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L" sz="1000" dirty="0">
                <a:solidFill>
                  <a:schemeClr val="accent1"/>
                </a:solidFill>
              </a:rPr>
              <a:t>	Creado por Resolución Exenta N°10 del 07/01/2019</a:t>
            </a:r>
          </a:p>
          <a:p>
            <a:endParaRPr lang="es-CL" sz="1000" dirty="0">
              <a:solidFill>
                <a:schemeClr val="accent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503AFFEB-DB57-4E8D-9C62-D9378E29C79A}"/>
              </a:ext>
            </a:extLst>
          </p:cNvPr>
          <p:cNvSpPr/>
          <p:nvPr/>
        </p:nvSpPr>
        <p:spPr>
          <a:xfrm>
            <a:off x="265336" y="555417"/>
            <a:ext cx="19845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400" dirty="0">
                <a:solidFill>
                  <a:srgbClr val="FF0000"/>
                </a:solidFill>
              </a:rPr>
              <a:t>Artículo 27, decreto 136 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xmlns="" id="{27C7286C-E67E-4A8C-AE7B-AE8A589BD48C}"/>
              </a:ext>
            </a:extLst>
          </p:cNvPr>
          <p:cNvSpPr/>
          <p:nvPr/>
        </p:nvSpPr>
        <p:spPr>
          <a:xfrm>
            <a:off x="189628" y="5919268"/>
            <a:ext cx="198458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400" dirty="0">
                <a:solidFill>
                  <a:srgbClr val="FF0000"/>
                </a:solidFill>
              </a:rPr>
              <a:t>Artículo 28, decreto 136 </a:t>
            </a: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xmlns="" id="{5C8A1753-63A4-4B5B-A3B7-B22A5404903C}"/>
              </a:ext>
            </a:extLst>
          </p:cNvPr>
          <p:cNvSpPr/>
          <p:nvPr/>
        </p:nvSpPr>
        <p:spPr>
          <a:xfrm>
            <a:off x="3103791" y="3823074"/>
            <a:ext cx="1510595" cy="1203575"/>
          </a:xfrm>
          <a:prstGeom prst="rect">
            <a:avLst/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s-CL" sz="1000" dirty="0">
                <a:solidFill>
                  <a:schemeClr val="accent1"/>
                </a:solidFill>
              </a:rPr>
              <a:t>Sin facultades para cuestionar la suficiencia técnica de los TDR o Competencias Profesionales de Contratas y HSA solicitados por SRA.</a:t>
            </a:r>
          </a:p>
        </p:txBody>
      </p:sp>
    </p:spTree>
    <p:extLst>
      <p:ext uri="{BB962C8B-B14F-4D97-AF65-F5344CB8AC3E}">
        <p14:creationId xmlns:p14="http://schemas.microsoft.com/office/powerpoint/2010/main" val="132185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/>
    </mc:Choice>
    <mc:Fallback xmlns="">
      <p:transition advClick="0" advTm="4000"/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372</Words>
  <Application>Microsoft Office PowerPoint</Application>
  <PresentationFormat>Panorámica</PresentationFormat>
  <Paragraphs>51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Candara</vt:lpstr>
      <vt:lpstr>Tahoma</vt:lpstr>
      <vt:lpstr>Verdana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Patricio Javier Herrera Carazo</dc:creator>
  <cp:lastModifiedBy>Silvia Rivas Mena</cp:lastModifiedBy>
  <cp:revision>52</cp:revision>
  <cp:lastPrinted>2019-09-30T14:28:28Z</cp:lastPrinted>
  <dcterms:created xsi:type="dcterms:W3CDTF">2019-07-03T20:12:10Z</dcterms:created>
  <dcterms:modified xsi:type="dcterms:W3CDTF">2019-10-01T15:51:08Z</dcterms:modified>
</cp:coreProperties>
</file>