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131639049" r:id="rId3"/>
    <p:sldId id="2131639050" r:id="rId4"/>
    <p:sldId id="2131639051" r:id="rId5"/>
    <p:sldId id="2131639052" r:id="rId6"/>
  </p:sldIdLst>
  <p:sldSz cx="12192000" cy="6858000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B"/>
    <a:srgbClr val="0056BF"/>
    <a:srgbClr val="D8886E"/>
    <a:srgbClr val="E99478"/>
    <a:srgbClr val="FF4F3B"/>
    <a:srgbClr val="009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8" autoAdjust="0"/>
    <p:restoredTop sz="87380" autoAdjust="0"/>
  </p:normalViewPr>
  <p:slideViewPr>
    <p:cSldViewPr snapToGrid="0">
      <p:cViewPr varScale="1">
        <p:scale>
          <a:sx n="78" d="100"/>
          <a:sy n="78" d="100"/>
        </p:scale>
        <p:origin x="84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7CC6BC-32B8-E748-BCF9-79167DD3B624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8365E08-7574-7746-9129-2ED0E5CF3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652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65E08-7574-7746-9129-2ED0E5CF372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39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3DF25B-DF22-3D72-C401-7EF92EBB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C0944B9-6CFA-09F8-78D1-F6D7C99F1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827FD5-1280-E7C0-05F4-60D9A887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2294FA-26C2-6AC3-C28E-789B9FE1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ABC25E-2499-B108-8767-83CFE07B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8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6B3311-9F5D-1AAB-B3C6-ACF6ACC7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147C23C-DEFB-52ED-4167-14AC98281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C9C689-858E-A39A-5BA3-5A075B5A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456E4C-13E1-7EE8-E2DA-F9D1BBB0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20C0D7-D242-45A9-1D88-2688F4A2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41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4F8352A-E8B6-39AF-E355-3575BB8E2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FE88D5C-651D-3B28-A35A-BE2F58D0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3944CE-3969-4115-FA4F-1514DF10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C0537F-BFDE-1D94-63DD-0A8468D9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26F269-4F21-1619-48A1-8F0EBD51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00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rmal Center">
  <p:cSld name="1_Normal Cent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3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3"/>
          <p:cNvSpPr txBox="1">
            <a:spLocks noGrp="1"/>
          </p:cNvSpPr>
          <p:nvPr>
            <p:ph type="body" idx="1"/>
          </p:nvPr>
        </p:nvSpPr>
        <p:spPr>
          <a:xfrm>
            <a:off x="470455" y="909064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marR="0" lvl="0" indent="-114300" algn="l" rtl="0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6156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418338" algn="l" rtl="0">
              <a:spcBef>
                <a:spcPts val="2600"/>
              </a:spcBef>
              <a:spcAft>
                <a:spcPts val="0"/>
              </a:spcAft>
              <a:buClr>
                <a:srgbClr val="595959"/>
              </a:buClr>
              <a:buSzPts val="9576"/>
              <a:buFont typeface="Calibri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418338" algn="l" rtl="0">
              <a:spcBef>
                <a:spcPts val="2600"/>
              </a:spcBef>
              <a:spcAft>
                <a:spcPts val="0"/>
              </a:spcAft>
              <a:buClr>
                <a:srgbClr val="595959"/>
              </a:buClr>
              <a:buSzPts val="9576"/>
              <a:buFont typeface="Calibri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418338" algn="l" rtl="0">
              <a:spcBef>
                <a:spcPts val="2600"/>
              </a:spcBef>
              <a:spcAft>
                <a:spcPts val="0"/>
              </a:spcAft>
              <a:buClr>
                <a:srgbClr val="595959"/>
              </a:buClr>
              <a:buSzPts val="9576"/>
              <a:buFont typeface="Calibri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418338" algn="l" rtl="0">
              <a:spcBef>
                <a:spcPts val="2600"/>
              </a:spcBef>
              <a:spcAft>
                <a:spcPts val="0"/>
              </a:spcAft>
              <a:buClr>
                <a:srgbClr val="595959"/>
              </a:buClr>
              <a:buSzPts val="9576"/>
              <a:buFont typeface="Calibri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418338" algn="l" rtl="0">
              <a:spcBef>
                <a:spcPts val="2600"/>
              </a:spcBef>
              <a:spcAft>
                <a:spcPts val="0"/>
              </a:spcAft>
              <a:buSzPts val="9576"/>
              <a:buFont typeface="Calibri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418338" algn="l" rtl="0">
              <a:spcBef>
                <a:spcPts val="2600"/>
              </a:spcBef>
              <a:spcAft>
                <a:spcPts val="0"/>
              </a:spcAft>
              <a:buSzPts val="9576"/>
              <a:buFont typeface="Calibri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418338" algn="l" rtl="0">
              <a:spcBef>
                <a:spcPts val="2600"/>
              </a:spcBef>
              <a:spcAft>
                <a:spcPts val="0"/>
              </a:spcAft>
              <a:buSzPts val="9576"/>
              <a:buFont typeface="Calibri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418338" algn="l" rtl="0">
              <a:spcBef>
                <a:spcPts val="2600"/>
              </a:spcBef>
              <a:spcAft>
                <a:spcPts val="0"/>
              </a:spcAft>
              <a:buSzPts val="9576"/>
              <a:buFont typeface="Calibri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Google Shape;70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95370" y="95306"/>
            <a:ext cx="430016" cy="38054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3"/>
          <p:cNvSpPr txBox="1">
            <a:spLocks noGrp="1"/>
          </p:cNvSpPr>
          <p:nvPr>
            <p:ph type="sldNum" idx="12"/>
          </p:nvPr>
        </p:nvSpPr>
        <p:spPr>
          <a:xfrm>
            <a:off x="9136354" y="1308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90DC58-CD8B-884F-C96E-59E38CFB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8E8895-ACB2-E844-E904-A918A205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920A76-F5EB-C775-2F16-A08AD1E8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9C8E04-E823-3D6C-7706-2DF8433B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F0EEC4-A9F2-50EF-F951-BB135559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607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EB7691-5D96-3A5B-1275-C76EA47B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EBE1E2-4B3B-14C4-5E55-C09C7E996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91526A-C9A1-6BCC-FFFD-492F9BFF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718437-3BD6-FBDA-2C25-4D689409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4C772A2-54F2-6A02-1060-C9C52E04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62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A192FE-D82E-071B-DE9D-4B994832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3D464E-3E04-7AB5-CFFA-1EDC74B79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F9FF290-0448-8DD0-9141-978668D31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0293AF-5308-F16D-65CE-FF58C92C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8A18207-F83D-68A5-1694-ABF3355D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054822-03C7-D634-1336-58C6DFA8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76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3A421-A05B-2BD3-D98F-6D05AF71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01E0B0B-8FAA-A57D-EBB7-BB28A3D8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BD3B1F8-129F-7DE9-8543-56A1B3B7C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F94AC53-49D4-9E06-087B-B3748615A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40FF664-BD82-9B57-4746-F91D089EF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2C08987-6D9D-D3C5-E554-7A27A655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B9EAC77-AAC6-445C-6F2D-91C7A0E6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60A7414-18AA-FE52-19C8-D0CEB5D4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7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9FEAA0-0BE0-3959-50E8-6A5D0396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D8AE098-21A9-35A8-224E-815ADDD8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71CBF38-A79C-B8FA-2E5F-C514134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51DFB67-56D7-9F4E-03CB-C91CB9E9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350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DE564FA-D7D0-26C1-A92D-9E05D972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9D6C3D0-31C2-FF92-2E55-17CC90A3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0FB6A84-DE7B-2781-CBCC-C65FC06A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62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24164-203C-7289-C8E7-10D2260A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990496-8E7B-E954-310C-6D691E29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791423B-64F2-6075-64B4-56E9025AE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1942F1-83D4-A983-5AA6-528BBEE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DEE9E1-1CA7-8019-6066-73420071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B4145FD-DDE9-53A6-590B-B7173AC5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71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B9DC0A-CCA5-4AB1-40E8-BD8D7D06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8E64173-4712-A7CB-D1FD-51F4653B4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90005B-4A3C-AE3D-5D97-27DE3470B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3A127B2-FCA6-FBA2-9FE0-55510D01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9D822B-1CF6-6164-24CD-10F0A816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E284DF-BB4F-4BBE-9812-8F2EDC88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61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A87AD65-1C51-17D4-CC06-6825AC8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7227069-EB29-8F73-B2A0-48E551A1B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D63503-96E6-3296-8B93-503C77E76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510A-8E0A-D744-977C-FDF06C0C056D}" type="datetimeFigureOut">
              <a:rPr lang="es-CL" smtClean="0"/>
              <a:t>21-03-2023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9E326F-3D74-B798-CD50-310AB88BA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27CC08-9851-7B22-B0CC-ADA940764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7349-0646-364B-BECF-54329D13B4C1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Google Shape;462;p212">
            <a:extLst>
              <a:ext uri="{FF2B5EF4-FFF2-40B4-BE49-F238E27FC236}">
                <a16:creationId xmlns:a16="http://schemas.microsoft.com/office/drawing/2014/main" xmlns="" id="{7324B0CD-9A93-52EC-8580-316373B8D790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381000" y="5966090"/>
            <a:ext cx="2979628" cy="526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463;p212">
            <a:extLst>
              <a:ext uri="{FF2B5EF4-FFF2-40B4-BE49-F238E27FC236}">
                <a16:creationId xmlns:a16="http://schemas.microsoft.com/office/drawing/2014/main" xmlns="" id="{E79B966F-7AD6-6286-7712-E97CE53F44A9}"/>
              </a:ext>
            </a:extLst>
          </p:cNvPr>
          <p:cNvGrpSpPr/>
          <p:nvPr userDrawn="1"/>
        </p:nvGrpSpPr>
        <p:grpSpPr>
          <a:xfrm>
            <a:off x="0" y="6734175"/>
            <a:ext cx="12192000" cy="130174"/>
            <a:chOff x="0" y="8573911"/>
            <a:chExt cx="25696985" cy="718145"/>
          </a:xfrm>
        </p:grpSpPr>
        <p:sp>
          <p:nvSpPr>
            <p:cNvPr id="9" name="Google Shape;464;p212">
              <a:extLst>
                <a:ext uri="{FF2B5EF4-FFF2-40B4-BE49-F238E27FC236}">
                  <a16:creationId xmlns:a16="http://schemas.microsoft.com/office/drawing/2014/main" xmlns="" id="{2144799E-4836-E149-32FF-17F45584BA51}"/>
                </a:ext>
              </a:extLst>
            </p:cNvPr>
            <p:cNvSpPr/>
            <p:nvPr/>
          </p:nvSpPr>
          <p:spPr>
            <a:xfrm>
              <a:off x="0" y="8573911"/>
              <a:ext cx="3259016" cy="718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65;p212">
              <a:extLst>
                <a:ext uri="{FF2B5EF4-FFF2-40B4-BE49-F238E27FC236}">
                  <a16:creationId xmlns:a16="http://schemas.microsoft.com/office/drawing/2014/main" xmlns="" id="{4BBD893D-785F-197C-122E-7F806E187126}"/>
                </a:ext>
              </a:extLst>
            </p:cNvPr>
            <p:cNvSpPr/>
            <p:nvPr/>
          </p:nvSpPr>
          <p:spPr>
            <a:xfrm>
              <a:off x="3235571" y="8573911"/>
              <a:ext cx="3259016" cy="718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66;p212">
              <a:extLst>
                <a:ext uri="{FF2B5EF4-FFF2-40B4-BE49-F238E27FC236}">
                  <a16:creationId xmlns:a16="http://schemas.microsoft.com/office/drawing/2014/main" xmlns="" id="{3FF904FC-6115-DCCD-B6A0-6FD6D27D3129}"/>
                </a:ext>
              </a:extLst>
            </p:cNvPr>
            <p:cNvSpPr/>
            <p:nvPr/>
          </p:nvSpPr>
          <p:spPr>
            <a:xfrm>
              <a:off x="6471143" y="8573911"/>
              <a:ext cx="3259016" cy="7181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67;p212">
              <a:extLst>
                <a:ext uri="{FF2B5EF4-FFF2-40B4-BE49-F238E27FC236}">
                  <a16:creationId xmlns:a16="http://schemas.microsoft.com/office/drawing/2014/main" xmlns="" id="{1A18B009-B1CE-7D55-1050-90D7A2E88688}"/>
                </a:ext>
              </a:extLst>
            </p:cNvPr>
            <p:cNvSpPr/>
            <p:nvPr/>
          </p:nvSpPr>
          <p:spPr>
            <a:xfrm>
              <a:off x="9730159" y="8573911"/>
              <a:ext cx="3259016" cy="7181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68;p212">
              <a:extLst>
                <a:ext uri="{FF2B5EF4-FFF2-40B4-BE49-F238E27FC236}">
                  <a16:creationId xmlns:a16="http://schemas.microsoft.com/office/drawing/2014/main" xmlns="" id="{1B7CC650-1225-1387-ED3D-5FB43A2A67D5}"/>
                </a:ext>
              </a:extLst>
            </p:cNvPr>
            <p:cNvSpPr/>
            <p:nvPr/>
          </p:nvSpPr>
          <p:spPr>
            <a:xfrm>
              <a:off x="12989175" y="8573911"/>
              <a:ext cx="3259016" cy="71814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69;p212">
              <a:extLst>
                <a:ext uri="{FF2B5EF4-FFF2-40B4-BE49-F238E27FC236}">
                  <a16:creationId xmlns:a16="http://schemas.microsoft.com/office/drawing/2014/main" xmlns="" id="{2494046D-01CE-47EA-C4E0-4D3FEA326FB5}"/>
                </a:ext>
              </a:extLst>
            </p:cNvPr>
            <p:cNvSpPr/>
            <p:nvPr/>
          </p:nvSpPr>
          <p:spPr>
            <a:xfrm>
              <a:off x="16248186" y="8573911"/>
              <a:ext cx="3259016" cy="718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70;p212">
              <a:extLst>
                <a:ext uri="{FF2B5EF4-FFF2-40B4-BE49-F238E27FC236}">
                  <a16:creationId xmlns:a16="http://schemas.microsoft.com/office/drawing/2014/main" xmlns="" id="{0C28E8B7-35EA-3A6B-0342-1C89AEAAB40E}"/>
                </a:ext>
              </a:extLst>
            </p:cNvPr>
            <p:cNvSpPr/>
            <p:nvPr/>
          </p:nvSpPr>
          <p:spPr>
            <a:xfrm>
              <a:off x="19483756" y="8573911"/>
              <a:ext cx="3259016" cy="718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71;p212">
              <a:extLst>
                <a:ext uri="{FF2B5EF4-FFF2-40B4-BE49-F238E27FC236}">
                  <a16:creationId xmlns:a16="http://schemas.microsoft.com/office/drawing/2014/main" xmlns="" id="{58822EC3-C271-BA66-768B-C026510EF307}"/>
                </a:ext>
              </a:extLst>
            </p:cNvPr>
            <p:cNvSpPr/>
            <p:nvPr/>
          </p:nvSpPr>
          <p:spPr>
            <a:xfrm>
              <a:off x="22437969" y="8573911"/>
              <a:ext cx="3259016" cy="7181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endPara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21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cid:image001.png@01D85BB9.1661B89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xmlns="" id="{257B27A3-6085-7DDE-36C1-DE139D23CA1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6" y="175530"/>
            <a:ext cx="1297460" cy="112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F4E85B-44C9-1AE1-4869-C554DD799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1833" y="-4939245"/>
            <a:ext cx="26126772" cy="16311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867FD3A-EDDC-7847-02CD-99B869A88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009" y="2679405"/>
            <a:ext cx="6983982" cy="19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A2291D78-2325-A390-59BC-20CDA96D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8" y="739032"/>
            <a:ext cx="11357112" cy="562527"/>
          </a:xfrm>
        </p:spPr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Agenda Legislativa 2023.</a:t>
            </a:r>
            <a:br>
              <a:rPr lang="es-CL" b="1" dirty="0">
                <a:solidFill>
                  <a:srgbClr val="0070C0"/>
                </a:solidFill>
              </a:rPr>
            </a:b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58ABBA-3750-8751-A1A7-52E4B99B5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CFFBAE4-9463-DD4F-AE17-906B51E7F36D}"/>
              </a:ext>
            </a:extLst>
          </p:cNvPr>
          <p:cNvSpPr txBox="1"/>
          <p:nvPr/>
        </p:nvSpPr>
        <p:spPr>
          <a:xfrm>
            <a:off x="492847" y="1190625"/>
            <a:ext cx="11137178" cy="506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180340" algn="l"/>
              </a:tabLst>
            </a:pPr>
            <a:r>
              <a:rPr lang="es-E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Iniciativas de Ley en trámite priorizadas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buFont typeface="+mj-lt"/>
              <a:buAutoNum type="alphaLcParenR"/>
              <a:tabLst>
                <a:tab pos="180340" algn="l"/>
              </a:tabLs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Boletín N°15.567-29.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Mensaje del Presidente de la República, que deroga la ley N°8.834, de 1947, y regula beneficios (tributarios y arancelarios) para promover la realización en Chile de eventos deportivos oficiales de relevancia internacional (Segundo trámite, Senado).</a:t>
            </a:r>
          </a:p>
          <a:p>
            <a:pPr marL="342900" lvl="0" indent="-342900" algn="just">
              <a:buFont typeface="+mj-lt"/>
              <a:buAutoNum type="alphaLcParenR"/>
              <a:tabLst>
                <a:tab pos="180340" algn="l"/>
              </a:tabLs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Indicaciones del Ejecutivo en Boletín N°14.597-29.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Perfecciona normativa sobre prevención y sanción de las conductas de acoso sexual, abuso sexual, discriminación y maltrato en la actividad deportiva (Segundo trámite. Senado).</a:t>
            </a:r>
          </a:p>
          <a:p>
            <a:pPr lvl="0" algn="just">
              <a:tabLst>
                <a:tab pos="180340" algn="l"/>
              </a:tabLst>
            </a:pP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tabLst>
                <a:tab pos="180340" algn="l"/>
              </a:tabLs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  </a:t>
            </a:r>
            <a:r>
              <a:rPr lang="es-ES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Iniciativas de Ley en trámite en que se ha solicitado opinión del ejecutivo (2022)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lphaLcParenR"/>
              <a:tabLst>
                <a:tab pos="180340" algn="l"/>
              </a:tabLs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</a:rPr>
              <a:t>Boletín N°13.963-04.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Reconoce como deportes nacionales a los juegos ancestrales de los pueblos originarios. En primer trámite (Senado). Se solicitó plazo para la presentación de indicaciones.</a:t>
            </a:r>
          </a:p>
          <a:p>
            <a:pPr marL="342900" lvl="0" indent="-342900" algn="just">
              <a:buFont typeface="+mj-lt"/>
              <a:buAutoNum type="alphaLcParenR"/>
              <a:tabLst>
                <a:tab pos="180340" algn="l"/>
              </a:tabLs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Boletín N°12.247-2.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Modifica Ley N°19.712, en materia de incompatibilidades e inhabilidades de los cargos que indica en Federaciones Deportivas Nacionales. En segundo trámite (Senado). El Ministerio del Deporte expresó su apoyo a la moción parlamentaria.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arenR"/>
              <a:tabLst>
                <a:tab pos="180340" algn="l"/>
              </a:tabLs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</a:rPr>
              <a:t>Boletín N°12.159-04.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Sobre protección de rompientes de olas para la práctica del surf.</a:t>
            </a:r>
          </a:p>
          <a:p>
            <a:pPr lvl="0" algn="just">
              <a:tabLst>
                <a:tab pos="180340" algn="l"/>
              </a:tabLs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primer trámite (Senado). En estudio la presentación de indicaciones.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AutoNum type="arabicPlain" startAt="2200"/>
            </a:pPr>
            <a:endParaRPr lang="es-CL" sz="9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56CF400-3841-898E-4513-BC7F7BAE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291" y="4874947"/>
            <a:ext cx="2490861" cy="1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A2291D78-2325-A390-59BC-20CDA96D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8" y="739032"/>
            <a:ext cx="11357112" cy="562527"/>
          </a:xfrm>
        </p:spPr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Agenda Legislativa 2023.</a:t>
            </a:r>
            <a:br>
              <a:rPr lang="es-CL" b="1" dirty="0">
                <a:solidFill>
                  <a:srgbClr val="0070C0"/>
                </a:solidFill>
              </a:rPr>
            </a:b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58ABBA-3750-8751-A1A7-52E4B99B5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CFFBAE4-9463-DD4F-AE17-906B51E7F36D}"/>
              </a:ext>
            </a:extLst>
          </p:cNvPr>
          <p:cNvSpPr txBox="1"/>
          <p:nvPr/>
        </p:nvSpPr>
        <p:spPr>
          <a:xfrm>
            <a:off x="981075" y="1412461"/>
            <a:ext cx="10372726" cy="530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s-E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Iniciativas de Ley en Etapa Prelegislativa: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 la reserva del contenido de los proyectos: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El Instructivo Presidencial N°5, de 26.05.2022, exige reserva a las Carteras Ministeriales sobre el detalle de anteproyectos de ley, en atención a ello, podemos adelantar que actualmente este Ministerio de Deporte esta trabajando, en etapa prelegislativa, en la elaboración de anteproyectos de ley en las siguientes materias: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Modificaciones a la Ley 20.019, de Sociedades Anónimas Deportivas Profesionale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Homologación de la normativa legal vigente al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nuevo Código Mundial Antidopaje 2021.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Creación del Nuevo Tribunal Nacional de Disciplina Deportiva para reemplazar al actual Comité Nacional de Arbitraje Deportivo (Creado por Ley N°20.737 sobre Federaciones Deportivas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cionales).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Modificaci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ón de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ley Nº19.169, que establece normas sobre otorgamiento de premios nacionales, con el objeto de incorporar el Premio Nacional del Deporte.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AutoNum type="arabicPlain" startAt="2200"/>
            </a:pP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63831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A2291D78-2325-A390-59BC-20CDA96D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8" y="739032"/>
            <a:ext cx="11357112" cy="562527"/>
          </a:xfrm>
        </p:spPr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Agenda Legislativa 2023.</a:t>
            </a:r>
            <a:br>
              <a:rPr lang="es-CL" b="1" dirty="0">
                <a:solidFill>
                  <a:srgbClr val="0070C0"/>
                </a:solidFill>
              </a:rPr>
            </a:b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58ABBA-3750-8751-A1A7-52E4B99B5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CFFBAE4-9463-DD4F-AE17-906B51E7F36D}"/>
              </a:ext>
            </a:extLst>
          </p:cNvPr>
          <p:cNvSpPr txBox="1"/>
          <p:nvPr/>
        </p:nvSpPr>
        <p:spPr>
          <a:xfrm>
            <a:off x="492849" y="1301559"/>
            <a:ext cx="11206304" cy="531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E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Otros proyectos de ley sectoriales en actual tramitación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segundo trámite (Senado):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ES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Boletín N°13.869-29.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Obligatoriedad de la Adopción del Régimen de Federación Deportiva Nacional para aquellas entidades que reciben recursos públicos de manera permanente. </a:t>
            </a:r>
            <a:endParaRPr lang="es-CL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ES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Boletín N° 13.898-29.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Fortalece el Deporte de Alto Rendimiento. Segundo Trámite Constitucional, Senado de la República.</a:t>
            </a:r>
            <a:endParaRPr lang="es-CL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ES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Boletín N°13.870-29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 Reconoce a organizaciones de la sociedad civil como promotoras de la actividad física y el deporte. </a:t>
            </a:r>
            <a:endParaRPr lang="es-CL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primer trámite (Para iniciar su discusión en la Comisión de Deportes de la Cámara):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ES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Boletín N°14.818-29.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Resguarda integridad competitiva en el ámbito de la práctica deportiva.</a:t>
            </a:r>
            <a:endParaRPr lang="es-CL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lvl="0" algn="just"/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Respecto del listado anterior, atendida la temática se esta evaluando su activación a través de indicaciones o solicitando algún  tipo de urgencia.</a:t>
            </a:r>
          </a:p>
          <a:p>
            <a:pPr lvl="0" algn="just"/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TENIENDO PRESENTE LA CREACIÓN DE LA COMISIÓN DE CULTURA, PATRIMONIO, ARTES, DEPORTES Y RECREACIÓN  DEL SENADO, SE ESPERA QUE ESA CORPORACIÓN PROCEDA A LA BREVEDAD A SU INTEGRACIÓN.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AutoNum type="arabicPlain" startAt="2200"/>
            </a:pP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80186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A2291D78-2325-A390-59BC-20CDA96D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8" y="739032"/>
            <a:ext cx="11357112" cy="562527"/>
          </a:xfrm>
        </p:spPr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Agenda Legislativa 2023.</a:t>
            </a:r>
            <a:br>
              <a:rPr lang="es-CL" b="1" dirty="0">
                <a:solidFill>
                  <a:srgbClr val="0070C0"/>
                </a:solidFill>
              </a:rPr>
            </a:b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58ABBA-3750-8751-A1A7-52E4B99B5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CFFBAE4-9463-DD4F-AE17-906B51E7F36D}"/>
              </a:ext>
            </a:extLst>
          </p:cNvPr>
          <p:cNvSpPr txBox="1"/>
          <p:nvPr/>
        </p:nvSpPr>
        <p:spPr>
          <a:xfrm>
            <a:off x="492848" y="1301559"/>
            <a:ext cx="11206304" cy="49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Respecto de temas planteados por la Comisión de Deportes.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Violencia en los Estadios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Tratándose de un tema que se ha llevado por el Ministerio del Interior y Seguridad Pública, a través de su Programa Estadio Seguro, nos incorporaremos a la mesa de trabajo y coordinaciones que actualmente se desarrollan con el objeto de contribuir a avanzar en una iniciativa de ley que aborde las diferentes miradas que se han expresado a través de las mociones parlamentarias tenidas a la vista por esta Comisión (Boletines 10.200-29; 10.210-29; 12.108-29; 12.201-29; 12.504-29; 12.525-29; 12.648-29 y 12.868-29). Sin perjuicio de lo anterior, y poniendo énfasis en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enfoque preventivo, exploraremos la posibilidad de que nuestro país se haga parte del Convenio de Saint Denise (</a:t>
            </a:r>
            <a:r>
              <a:rPr lang="es-ES" sz="1800" i="1" dirty="0"/>
              <a:t>Convenio del Consejo de Europa sobre un planteamiento integrado de protección, seguridad y atención en los partidos de fútbol y otros acontecimientos deportivos)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Artes Marciales</a:t>
            </a:r>
            <a:r>
              <a:rPr lang="es-ES_trad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Sobre el particular y en conocimiento de las diversas complejidades derivadas de la actual regulación contenida en la ley N°18.356, que otorgó el control de todos los aspectos relacionados con las artes marciales al Ministerio de Defensa, cartera que ejerce dichas facultades a través de la Dirección Nacional de Movilización Nacional y los efectos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l</a:t>
            </a:r>
            <a:r>
              <a:rPr lang="es-ES_trad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posterior modificación a dicha normativa mediante la ley N°19.867, que excluyo de dicho control al box, el esgrima, el judo, el karate, el taekwondo y el kendo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se revisarán los alcances de una iniciativa de ley en esta materia.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AutoNum type="arabicPlain" startAt="2200"/>
            </a:pP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798408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818</Words>
  <Application>Microsoft Office PowerPoint</Application>
  <PresentationFormat>Panorámica</PresentationFormat>
  <Paragraphs>42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Noto Sans Symbols</vt:lpstr>
      <vt:lpstr>Tema de Office</vt:lpstr>
      <vt:lpstr>Presentación de PowerPoint</vt:lpstr>
      <vt:lpstr>Agenda Legislativa 2023. </vt:lpstr>
      <vt:lpstr>Agenda Legislativa 2023. </vt:lpstr>
      <vt:lpstr>Agenda Legislativa 2023. </vt:lpstr>
      <vt:lpstr>Agenda Legislativa 2023.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kissy lizama</dc:creator>
  <cp:lastModifiedBy>Mariel Camprubi Labra</cp:lastModifiedBy>
  <cp:revision>82</cp:revision>
  <cp:lastPrinted>2023-03-21T14:12:22Z</cp:lastPrinted>
  <dcterms:created xsi:type="dcterms:W3CDTF">2022-09-04T21:55:28Z</dcterms:created>
  <dcterms:modified xsi:type="dcterms:W3CDTF">2023-03-21T17:51:22Z</dcterms:modified>
</cp:coreProperties>
</file>